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67" r:id="rId2"/>
    <p:sldId id="256" r:id="rId3"/>
    <p:sldId id="275" r:id="rId4"/>
    <p:sldId id="257" r:id="rId5"/>
    <p:sldId id="272" r:id="rId6"/>
    <p:sldId id="258" r:id="rId7"/>
    <p:sldId id="266" r:id="rId8"/>
    <p:sldId id="265" r:id="rId9"/>
    <p:sldId id="273" r:id="rId10"/>
    <p:sldId id="274" r:id="rId11"/>
    <p:sldId id="259" r:id="rId12"/>
    <p:sldId id="260" r:id="rId13"/>
    <p:sldId id="261" r:id="rId14"/>
    <p:sldId id="268" r:id="rId15"/>
    <p:sldId id="262" r:id="rId16"/>
    <p:sldId id="263" r:id="rId17"/>
    <p:sldId id="264" r:id="rId18"/>
    <p:sldId id="271" r:id="rId19"/>
    <p:sldId id="269" r:id="rId20"/>
    <p:sldId id="270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65" cy="496835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092" y="1"/>
            <a:ext cx="2946065" cy="496835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E4CB7561-E6E0-4D14-839F-415EC4AE3CC3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25"/>
            <a:ext cx="2946065" cy="496835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092" y="9428125"/>
            <a:ext cx="2946065" cy="496835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8DB73F71-D6C7-4AC6-9A54-223D73E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0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0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0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8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1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7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9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8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3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796B1-1743-4D1F-8A98-C61D19DAA024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3269D-3AEC-47FF-B826-BA92A776F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8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0000"/>
          </a:bodyPr>
          <a:lstStyle/>
          <a:p>
            <a:r>
              <a:rPr lang="en-US" sz="13800" dirty="0" smtClean="0">
                <a:latin typeface="Impact" panose="020B0806030902050204" pitchFamily="34" charset="0"/>
              </a:rPr>
              <a:t>Sin</a:t>
            </a:r>
            <a:r>
              <a:rPr lang="en-US" sz="13800" dirty="0" smtClean="0"/>
              <a:t/>
            </a:r>
            <a:br>
              <a:rPr lang="en-US" sz="13800" dirty="0" smtClean="0"/>
            </a:br>
            <a:r>
              <a:rPr lang="en-US" sz="13800" dirty="0" smtClean="0"/>
              <a:t/>
            </a:r>
            <a:br>
              <a:rPr lang="en-US" sz="13800" dirty="0" smtClean="0"/>
            </a:br>
            <a:r>
              <a:rPr lang="en-US" sz="13800" dirty="0" smtClean="0">
                <a:latin typeface="Impact" panose="020B0806030902050204" pitchFamily="34" charset="0"/>
              </a:rPr>
              <a:t>Death</a:t>
            </a:r>
            <a:endParaRPr lang="en-US" sz="13800" dirty="0">
              <a:latin typeface="Impact" panose="020B080603090205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962400" y="2438400"/>
            <a:ext cx="1219200" cy="2057400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50838"/>
            <a:ext cx="8534400" cy="5897562"/>
          </a:xfrm>
        </p:spPr>
        <p:txBody>
          <a:bodyPr>
            <a:noAutofit/>
          </a:bodyPr>
          <a:lstStyle/>
          <a:p>
            <a:r>
              <a:rPr lang="en-US" sz="8000" dirty="0"/>
              <a:t>From Israel: 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A </a:t>
            </a:r>
            <a:r>
              <a:rPr lang="en-US" sz="8000" dirty="0"/>
              <a:t>stairway into heaven and blessing to all </a:t>
            </a:r>
            <a:r>
              <a:rPr lang="en-US" sz="8000" dirty="0" smtClean="0"/>
              <a:t>people. 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33704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50838"/>
            <a:ext cx="8077200" cy="5897562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When people in Egypt were dying, there </a:t>
            </a:r>
            <a:r>
              <a:rPr lang="en-US" sz="7200" dirty="0"/>
              <a:t>was </a:t>
            </a:r>
            <a:r>
              <a:rPr lang="en-US" sz="7200" u="sng" dirty="0"/>
              <a:t>only one way</a:t>
            </a:r>
            <a:r>
              <a:rPr lang="en-US" sz="7200" dirty="0"/>
              <a:t> </a:t>
            </a:r>
            <a:r>
              <a:rPr lang="en-US" sz="7200" dirty="0" smtClean="0"/>
              <a:t>to survive: </a:t>
            </a:r>
            <a:r>
              <a:rPr lang="en-US" sz="7200" dirty="0"/>
              <a:t>the blood of </a:t>
            </a:r>
            <a:r>
              <a:rPr lang="en-US" sz="7200" dirty="0" smtClean="0"/>
              <a:t>the </a:t>
            </a:r>
            <a:r>
              <a:rPr lang="en-US" sz="7200" u="sng" dirty="0" smtClean="0"/>
              <a:t>Passover </a:t>
            </a:r>
            <a:r>
              <a:rPr lang="en-US" sz="7200" u="sng" dirty="0"/>
              <a:t>lamb</a:t>
            </a:r>
            <a:r>
              <a:rPr lang="en-US" sz="7200" dirty="0"/>
              <a:t> on the </a:t>
            </a:r>
            <a:r>
              <a:rPr lang="en-US" sz="7200" dirty="0" smtClean="0"/>
              <a:t>door frame.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982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In the wilderness, God fed the people with </a:t>
            </a:r>
            <a:r>
              <a:rPr lang="en-US" sz="7200" u="sng" dirty="0" smtClean="0"/>
              <a:t>bread from heaven</a:t>
            </a:r>
            <a:r>
              <a:rPr lang="en-US" sz="7200" dirty="0" smtClean="0"/>
              <a:t>. </a:t>
            </a:r>
            <a:r>
              <a:rPr lang="en-US" sz="7200" dirty="0"/>
              <a:t>They only needed to pick it up and </a:t>
            </a:r>
            <a:r>
              <a:rPr lang="en-US" sz="7200" dirty="0" smtClean="0"/>
              <a:t>eat.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624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/>
          </a:bodyPr>
          <a:lstStyle/>
          <a:p>
            <a:r>
              <a:rPr lang="en-US" sz="6600" dirty="0" smtClean="0"/>
              <a:t>In the wilderness, God </a:t>
            </a:r>
            <a:r>
              <a:rPr lang="en-US" sz="6600" dirty="0"/>
              <a:t>gave </a:t>
            </a:r>
            <a:r>
              <a:rPr lang="en-US" sz="6600" dirty="0" smtClean="0"/>
              <a:t>the people water from </a:t>
            </a:r>
            <a:r>
              <a:rPr lang="en-US" sz="6600" u="sng" dirty="0"/>
              <a:t>a special </a:t>
            </a:r>
            <a:r>
              <a:rPr lang="en-US" sz="6600" u="sng" dirty="0" smtClean="0"/>
              <a:t>rock</a:t>
            </a:r>
            <a:r>
              <a:rPr lang="en-US" sz="6600" dirty="0" smtClean="0"/>
              <a:t> to satisfy their </a:t>
            </a:r>
            <a:r>
              <a:rPr lang="en-US" sz="6600" u="sng" dirty="0" smtClean="0"/>
              <a:t>thirst</a:t>
            </a:r>
            <a:r>
              <a:rPr lang="en-US" sz="6600" dirty="0" smtClean="0"/>
              <a:t>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217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274638"/>
            <a:ext cx="4343400" cy="5973762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Guilty of</a:t>
            </a:r>
            <a:br>
              <a:rPr lang="en-US" sz="7200" b="1" dirty="0" smtClean="0"/>
            </a:br>
            <a:r>
              <a:rPr lang="en-US" sz="7200" b="1" dirty="0" smtClean="0"/>
              <a:t>Breaking</a:t>
            </a:r>
            <a:br>
              <a:rPr lang="en-US" sz="7200" b="1" dirty="0" smtClean="0"/>
            </a:br>
            <a:r>
              <a:rPr lang="en-US" sz="7200" b="1" dirty="0" smtClean="0"/>
              <a:t>God’s Law</a:t>
            </a:r>
            <a:endParaRPr lang="en-US" sz="6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00486" y="2133600"/>
            <a:ext cx="3295914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0" b="1" dirty="0">
                <a:latin typeface="SimSun" panose="02010600030101010101" pitchFamily="2" charset="-122"/>
                <a:ea typeface="SimSun" panose="02010600030101010101" pitchFamily="2" charset="-122"/>
              </a:rPr>
              <a:t>惩罚</a:t>
            </a:r>
            <a:endParaRPr lang="en-US" sz="115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4800" dirty="0" smtClean="0">
                <a:latin typeface="Impact" panose="020B0806030902050204" pitchFamily="34" charset="0"/>
              </a:rPr>
              <a:t>Punishment</a:t>
            </a:r>
            <a:endParaRPr lang="en-US" sz="4800" dirty="0">
              <a:latin typeface="Impact" panose="020B080603090205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114800" y="2910870"/>
            <a:ext cx="1752600" cy="9906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When people were dying from snake bites, if they </a:t>
            </a:r>
            <a:r>
              <a:rPr lang="en-US" sz="6600" u="sng" dirty="0" smtClean="0"/>
              <a:t>looked up</a:t>
            </a:r>
            <a:r>
              <a:rPr lang="en-US" sz="6600" dirty="0" smtClean="0"/>
              <a:t> </a:t>
            </a:r>
            <a:r>
              <a:rPr lang="en-US" sz="6600" dirty="0"/>
              <a:t>at </a:t>
            </a:r>
            <a:r>
              <a:rPr lang="en-US" sz="6600" dirty="0" smtClean="0"/>
              <a:t>the bronze </a:t>
            </a:r>
            <a:r>
              <a:rPr lang="en-US" sz="6600" dirty="0"/>
              <a:t>snake </a:t>
            </a:r>
            <a:r>
              <a:rPr lang="en-US" sz="6600" dirty="0" smtClean="0"/>
              <a:t>on the pole and </a:t>
            </a:r>
            <a:r>
              <a:rPr lang="en-US" sz="6600" u="sng" dirty="0"/>
              <a:t>believed God</a:t>
            </a:r>
            <a:r>
              <a:rPr lang="en-US" sz="6600" dirty="0"/>
              <a:t>, they lived</a:t>
            </a:r>
            <a:r>
              <a:rPr lang="en-US" sz="6600" dirty="0" smtClean="0"/>
              <a:t>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5182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A </a:t>
            </a:r>
            <a:r>
              <a:rPr lang="en-US" sz="7200" u="sng" dirty="0"/>
              <a:t>step of </a:t>
            </a:r>
            <a:r>
              <a:rPr lang="en-US" sz="7200" u="sng" dirty="0" smtClean="0"/>
              <a:t>faith</a:t>
            </a:r>
            <a:r>
              <a:rPr lang="en-US" sz="7200" dirty="0" smtClean="0"/>
              <a:t> comes before receiving the blessing and power of God.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74352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/>
          </a:bodyPr>
          <a:lstStyle/>
          <a:p>
            <a:r>
              <a:rPr lang="en-US" sz="7200" dirty="0"/>
              <a:t>God promised that an </a:t>
            </a:r>
            <a:r>
              <a:rPr lang="en-US" sz="7200" u="sng" dirty="0"/>
              <a:t>eternal ruler </a:t>
            </a:r>
            <a:r>
              <a:rPr lang="en-US" sz="7200" dirty="0"/>
              <a:t>would come from David’s offspring</a:t>
            </a:r>
            <a:r>
              <a:rPr lang="en-US" sz="7200" dirty="0" smtClean="0"/>
              <a:t>.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86598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/>
          </a:bodyPr>
          <a:lstStyle/>
          <a:p>
            <a:r>
              <a:rPr lang="en-US" sz="8000" dirty="0" smtClean="0"/>
              <a:t>A </a:t>
            </a:r>
            <a:r>
              <a:rPr lang="en-US" sz="8000" u="sng" dirty="0" smtClean="0"/>
              <a:t>virgin</a:t>
            </a:r>
            <a:r>
              <a:rPr lang="en-US" sz="8000" dirty="0" smtClean="0"/>
              <a:t> would have a </a:t>
            </a:r>
            <a:r>
              <a:rPr lang="en-US" sz="8000" u="sng" dirty="0" smtClean="0"/>
              <a:t>baby</a:t>
            </a:r>
            <a:r>
              <a:rPr lang="en-US" sz="8000" dirty="0" smtClean="0"/>
              <a:t> </a:t>
            </a:r>
            <a:br>
              <a:rPr lang="en-US" sz="8000" dirty="0" smtClean="0"/>
            </a:br>
            <a:r>
              <a:rPr lang="en-US" sz="8000" dirty="0" smtClean="0"/>
              <a:t>-----</a:t>
            </a:r>
            <a:br>
              <a:rPr lang="en-US" sz="8000" dirty="0" smtClean="0"/>
            </a:br>
            <a:r>
              <a:rPr lang="en-US" sz="8000" dirty="0" smtClean="0"/>
              <a:t> </a:t>
            </a:r>
            <a:r>
              <a:rPr lang="en-US" sz="8000" u="sng" dirty="0" smtClean="0"/>
              <a:t>God with us</a:t>
            </a:r>
            <a:endParaRPr lang="en-US" sz="9600" u="sng" dirty="0"/>
          </a:p>
        </p:txBody>
      </p:sp>
    </p:spTree>
    <p:extLst>
      <p:ext uri="{BB962C8B-B14F-4D97-AF65-F5344CB8AC3E}">
        <p14:creationId xmlns:p14="http://schemas.microsoft.com/office/powerpoint/2010/main" val="37596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05600"/>
          </a:xfrm>
        </p:spPr>
        <p:txBody>
          <a:bodyPr>
            <a:normAutofit fontScale="90000"/>
          </a:bodyPr>
          <a:lstStyle/>
          <a:p>
            <a:r>
              <a:rPr lang="en-US" sz="13800" dirty="0" smtClean="0">
                <a:latin typeface="Broadway" panose="04040905080B02020502" pitchFamily="82" charset="0"/>
              </a:rPr>
              <a:t>Life</a:t>
            </a:r>
            <a:r>
              <a:rPr lang="en-US" sz="13800" dirty="0" smtClean="0"/>
              <a:t/>
            </a:r>
            <a:br>
              <a:rPr lang="en-US" sz="13800" dirty="0" smtClean="0"/>
            </a:br>
            <a:r>
              <a:rPr lang="en-US" sz="13800" dirty="0" smtClean="0"/>
              <a:t/>
            </a:r>
            <a:br>
              <a:rPr lang="en-US" sz="13800" dirty="0" smtClean="0"/>
            </a:br>
            <a:r>
              <a:rPr lang="en-US" sz="9800" b="1" dirty="0" smtClean="0"/>
              <a:t>Jesus’ Resurrection</a:t>
            </a:r>
            <a:endParaRPr lang="en-US" sz="9800" b="1" dirty="0">
              <a:latin typeface="Impact" panose="020B080603090205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 flipV="1">
            <a:off x="3962400" y="2133600"/>
            <a:ext cx="1219200" cy="1981200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772400" cy="6202362"/>
          </a:xfrm>
        </p:spPr>
        <p:txBody>
          <a:bodyPr>
            <a:normAutofit/>
          </a:bodyPr>
          <a:lstStyle/>
          <a:p>
            <a:r>
              <a:rPr lang="en-US" sz="7200" u="sng" dirty="0"/>
              <a:t>God </a:t>
            </a:r>
            <a:r>
              <a:rPr lang="en-US" sz="7200" u="sng" dirty="0" smtClean="0"/>
              <a:t>came and called </a:t>
            </a:r>
            <a:r>
              <a:rPr lang="en-US" sz="7200" u="sng" dirty="0"/>
              <a:t>out</a:t>
            </a:r>
            <a:r>
              <a:rPr lang="en-US" sz="7200" dirty="0"/>
              <a:t> to </a:t>
            </a:r>
            <a:r>
              <a:rPr lang="en-US" sz="7200" dirty="0" smtClean="0"/>
              <a:t>Adam, </a:t>
            </a:r>
            <a:r>
              <a:rPr lang="en-US" sz="7200" dirty="0"/>
              <a:t>giving him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an </a:t>
            </a:r>
            <a:r>
              <a:rPr lang="en-US" sz="7200" dirty="0"/>
              <a:t>opportunity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to </a:t>
            </a:r>
            <a:r>
              <a:rPr lang="en-US" sz="7200" dirty="0" smtClean="0"/>
              <a:t>confess his sin.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6536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74638"/>
            <a:ext cx="4343400" cy="5973762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Righteous</a:t>
            </a:r>
            <a:br>
              <a:rPr lang="en-US" sz="7200" b="1" dirty="0" smtClean="0"/>
            </a:br>
            <a:r>
              <a:rPr lang="en-US" sz="7200" b="1" dirty="0" smtClean="0"/>
              <a:t>---</a:t>
            </a:r>
            <a:br>
              <a:rPr lang="en-US" sz="7200" b="1" dirty="0" smtClean="0"/>
            </a:br>
            <a:r>
              <a:rPr lang="en-US" sz="6600" b="1" dirty="0" smtClean="0"/>
              <a:t>(Not Guilty)</a:t>
            </a:r>
            <a:endParaRPr lang="en-US" sz="6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19800" y="2621340"/>
            <a:ext cx="3295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Impact" panose="020B0806030902050204" pitchFamily="34" charset="0"/>
              </a:rPr>
              <a:t>Jesus’</a:t>
            </a:r>
          </a:p>
          <a:p>
            <a:r>
              <a:rPr lang="en-US" sz="4800" dirty="0" smtClean="0">
                <a:latin typeface="Impact" panose="020B0806030902050204" pitchFamily="34" charset="0"/>
              </a:rPr>
              <a:t>Punishment</a:t>
            </a:r>
            <a:endParaRPr lang="en-US" sz="4800" dirty="0">
              <a:latin typeface="Impact" panose="020B080603090205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 flipH="1">
            <a:off x="3962400" y="2910870"/>
            <a:ext cx="1752600" cy="9906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/>
          </a:bodyPr>
          <a:lstStyle/>
          <a:p>
            <a:r>
              <a:rPr lang="en-US" sz="7200" u="sng" dirty="0" smtClean="0"/>
              <a:t>Thorns</a:t>
            </a:r>
            <a:r>
              <a:rPr lang="en-US" sz="7200" dirty="0" smtClean="0"/>
              <a:t> – a painful image of sin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105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7696200" cy="58975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God killed an animal in the garden – the </a:t>
            </a:r>
            <a:r>
              <a:rPr lang="en-US" sz="7200" u="sng" dirty="0" smtClean="0"/>
              <a:t>blood</a:t>
            </a:r>
            <a:r>
              <a:rPr lang="en-US" sz="7200" dirty="0" smtClean="0"/>
              <a:t> of a </a:t>
            </a:r>
            <a:r>
              <a:rPr lang="en-US" sz="7200" u="sng" dirty="0" smtClean="0"/>
              <a:t>substitute</a:t>
            </a:r>
            <a:r>
              <a:rPr lang="en-US" sz="7200" dirty="0" smtClean="0"/>
              <a:t>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85957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50838"/>
            <a:ext cx="8153400" cy="58975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The </a:t>
            </a:r>
            <a:r>
              <a:rPr lang="en-US" sz="7200" u="sng" dirty="0" smtClean="0"/>
              <a:t>best </a:t>
            </a:r>
            <a:r>
              <a:rPr lang="en-US" sz="7200" u="sng" dirty="0"/>
              <a:t>efforts</a:t>
            </a:r>
            <a:r>
              <a:rPr lang="en-US" sz="7200" dirty="0"/>
              <a:t> of man </a:t>
            </a:r>
            <a:r>
              <a:rPr lang="en-US" sz="7200" u="sng" dirty="0"/>
              <a:t>cannot</a:t>
            </a:r>
            <a:r>
              <a:rPr lang="en-US" sz="7200" dirty="0"/>
              <a:t> </a:t>
            </a:r>
            <a:r>
              <a:rPr lang="en-US" sz="7200" u="sng" dirty="0"/>
              <a:t>please</a:t>
            </a:r>
            <a:r>
              <a:rPr lang="en-US" sz="7200" dirty="0"/>
              <a:t> </a:t>
            </a:r>
            <a:r>
              <a:rPr lang="en-US" sz="7200" u="sng" dirty="0"/>
              <a:t>God</a:t>
            </a:r>
            <a:r>
              <a:rPr lang="en-US" sz="7200" dirty="0"/>
              <a:t>.  We must follow </a:t>
            </a:r>
            <a:r>
              <a:rPr lang="en-US" sz="7200" u="sng" dirty="0"/>
              <a:t>His</a:t>
            </a:r>
            <a:r>
              <a:rPr lang="en-US" sz="7200" dirty="0"/>
              <a:t> right </a:t>
            </a:r>
            <a:r>
              <a:rPr lang="en-US" sz="7200" u="sng" dirty="0"/>
              <a:t>way</a:t>
            </a:r>
            <a:r>
              <a:rPr lang="en-US" sz="7200" dirty="0"/>
              <a:t>, not our way.</a:t>
            </a:r>
          </a:p>
        </p:txBody>
      </p:sp>
    </p:spTree>
    <p:extLst>
      <p:ext uri="{BB962C8B-B14F-4D97-AF65-F5344CB8AC3E}">
        <p14:creationId xmlns:p14="http://schemas.microsoft.com/office/powerpoint/2010/main" val="12640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350838"/>
            <a:ext cx="7162800" cy="5897562"/>
          </a:xfrm>
        </p:spPr>
        <p:txBody>
          <a:bodyPr>
            <a:normAutofit/>
          </a:bodyPr>
          <a:lstStyle/>
          <a:p>
            <a:r>
              <a:rPr lang="en-US" sz="7200" u="sng" dirty="0" smtClean="0"/>
              <a:t>God provided</a:t>
            </a:r>
            <a:r>
              <a:rPr lang="en-US" sz="7200" dirty="0" smtClean="0"/>
              <a:t> a boat for Noah to survive the flood.  It was the only </a:t>
            </a:r>
            <a:r>
              <a:rPr lang="en-US" sz="7200" u="sng" dirty="0" smtClean="0"/>
              <a:t>safe place</a:t>
            </a:r>
            <a:r>
              <a:rPr lang="en-US" sz="7200" dirty="0" smtClean="0"/>
              <a:t>..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5718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50838"/>
            <a:ext cx="8382000" cy="5897562"/>
          </a:xfrm>
        </p:spPr>
        <p:txBody>
          <a:bodyPr>
            <a:normAutofit/>
          </a:bodyPr>
          <a:lstStyle/>
          <a:p>
            <a:r>
              <a:rPr lang="en-US" sz="7200" u="sng" dirty="0"/>
              <a:t>Righteousness</a:t>
            </a:r>
            <a:r>
              <a:rPr lang="en-US" sz="7200" dirty="0"/>
              <a:t> does </a:t>
            </a:r>
            <a:r>
              <a:rPr lang="en-US" sz="7200" u="sng" dirty="0"/>
              <a:t>not</a:t>
            </a:r>
            <a:r>
              <a:rPr lang="en-US" sz="7200" dirty="0"/>
              <a:t> come from perfect behavior –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it </a:t>
            </a:r>
            <a:r>
              <a:rPr lang="en-US" sz="7200" dirty="0"/>
              <a:t>comes </a:t>
            </a:r>
            <a:r>
              <a:rPr lang="en-US" sz="7200" u="sng" dirty="0"/>
              <a:t>from </a:t>
            </a:r>
            <a:r>
              <a:rPr lang="en-US" sz="7200" u="sng" dirty="0" smtClean="0"/>
              <a:t>God </a:t>
            </a:r>
            <a:r>
              <a:rPr lang="en-US" sz="7200" dirty="0" smtClean="0"/>
              <a:t>through </a:t>
            </a:r>
            <a:r>
              <a:rPr lang="en-US" sz="7200" u="sng" dirty="0" smtClean="0"/>
              <a:t>faithful belief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3438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8001000" cy="5897562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Abraham’s </a:t>
            </a:r>
            <a:r>
              <a:rPr lang="en-US" sz="7200" u="sng" dirty="0" smtClean="0"/>
              <a:t>only </a:t>
            </a:r>
            <a:r>
              <a:rPr lang="en-US" sz="7200" u="sng" dirty="0"/>
              <a:t>son </a:t>
            </a:r>
            <a:r>
              <a:rPr lang="en-US" sz="7200" u="sng" dirty="0" smtClean="0"/>
              <a:t>climbed the mountain</a:t>
            </a:r>
            <a:r>
              <a:rPr lang="en-US" sz="7200" dirty="0" smtClean="0"/>
              <a:t> to be sacrificed, </a:t>
            </a:r>
            <a:r>
              <a:rPr lang="en-US" sz="7200" u="sng" dirty="0" smtClean="0"/>
              <a:t>carrying wood</a:t>
            </a:r>
            <a:r>
              <a:rPr lang="en-US" sz="7200" dirty="0" smtClean="0"/>
              <a:t> of sacrifice on his back. 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66326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0838"/>
            <a:ext cx="8001000" cy="5897562"/>
          </a:xfrm>
        </p:spPr>
        <p:txBody>
          <a:bodyPr>
            <a:normAutofit/>
          </a:bodyPr>
          <a:lstStyle/>
          <a:p>
            <a:r>
              <a:rPr lang="en-US" sz="8000" dirty="0"/>
              <a:t>On the mountain of the Lord, </a:t>
            </a:r>
            <a:r>
              <a:rPr lang="en-US" sz="8000" u="sng" dirty="0"/>
              <a:t>a lamb will be</a:t>
            </a:r>
            <a:r>
              <a:rPr lang="en-US" sz="8000" dirty="0"/>
              <a:t> </a:t>
            </a:r>
            <a:r>
              <a:rPr lang="en-US" sz="8000" dirty="0" smtClean="0"/>
              <a:t>provided. 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737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247</Words>
  <Application>Microsoft Office PowerPoint</Application>
  <PresentationFormat>On-screen Show (4:3)</PresentationFormat>
  <Paragraphs>24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Sin  Death</vt:lpstr>
      <vt:lpstr>God came and called out to Adam, giving him  an opportunity  to confess his sin.</vt:lpstr>
      <vt:lpstr>Thorns – a painful image of sin</vt:lpstr>
      <vt:lpstr>God killed an animal in the garden – the blood of a substitute.</vt:lpstr>
      <vt:lpstr>The best efforts of man cannot please God.  We must follow His right way, not our way.</vt:lpstr>
      <vt:lpstr>God provided a boat for Noah to survive the flood.  It was the only safe place..</vt:lpstr>
      <vt:lpstr>Righteousness does not come from perfect behavior –  it comes from God through faithful belief</vt:lpstr>
      <vt:lpstr>Abraham’s only son climbed the mountain to be sacrificed, carrying wood of sacrifice on his back.  </vt:lpstr>
      <vt:lpstr>On the mountain of the Lord, a lamb will be provided.  </vt:lpstr>
      <vt:lpstr>From Israel:  A stairway into heaven and blessing to all people.  </vt:lpstr>
      <vt:lpstr>When people in Egypt were dying, there was only one way to survive: the blood of the Passover lamb on the door frame.</vt:lpstr>
      <vt:lpstr>In the wilderness, God fed the people with bread from heaven. They only needed to pick it up and eat.</vt:lpstr>
      <vt:lpstr>In the wilderness, God gave the people water from a special rock to satisfy their thirst.</vt:lpstr>
      <vt:lpstr>Guilty of Breaking God’s Law</vt:lpstr>
      <vt:lpstr>When people were dying from snake bites, if they looked up at the bronze snake on the pole and believed God, they lived.</vt:lpstr>
      <vt:lpstr>A step of faith comes before receiving the blessing and power of God.</vt:lpstr>
      <vt:lpstr>God promised that an eternal ruler would come from David’s offspring.</vt:lpstr>
      <vt:lpstr>A virgin would have a baby  -----  God with us</vt:lpstr>
      <vt:lpstr>Life  Jesus’ Resurrection</vt:lpstr>
      <vt:lpstr>Righteous --- (Not Guilty)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called out to Adam, giving him an opportunity to confess his sin.</dc:title>
  <dc:creator>Mark Robnett</dc:creator>
  <cp:lastModifiedBy>Multiple Authors</cp:lastModifiedBy>
  <cp:revision>20</cp:revision>
  <cp:lastPrinted>2019-04-12T00:28:23Z</cp:lastPrinted>
  <dcterms:created xsi:type="dcterms:W3CDTF">2016-06-20T08:01:19Z</dcterms:created>
  <dcterms:modified xsi:type="dcterms:W3CDTF">2019-11-28T01:40:28Z</dcterms:modified>
</cp:coreProperties>
</file>