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5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94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93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4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6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3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1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0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17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4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9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7409C-2CC7-4C36-9924-02A380A1EE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7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Some Questions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86400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Ask questions and listen carefully to their words and feelings.  Some </a:t>
            </a:r>
            <a:r>
              <a:rPr lang="en-US" dirty="0" smtClean="0"/>
              <a:t>examples: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What do you think happens after you die</a:t>
            </a:r>
            <a:r>
              <a:rPr lang="en-US" dirty="0" smtClean="0"/>
              <a:t>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Do you have any spiritual beliefs?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Do you have much of a spiritual background?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Our lives are very short – have you ever wondered why you’re here at this place and time?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What do you want in life?  What is your long-term goal?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Do you believe that you were made by God, or do you think you’re here solely by accident?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What gives meaning and purpose to your life?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Does faith or spiritual values play a role in your work/day/marriage/perspective on life?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Everyone believes something – what do you believe</a:t>
            </a:r>
            <a:r>
              <a:rPr lang="en-US" sz="2700" dirty="0"/>
              <a:t>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If </a:t>
            </a:r>
            <a:r>
              <a:rPr lang="en-US" sz="2700" dirty="0"/>
              <a:t>what you believe were not true, would you want to know it?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If you were to die tonight, </a:t>
            </a:r>
            <a:r>
              <a:rPr lang="en-US" sz="2700" dirty="0"/>
              <a:t>where do you think you would go?</a:t>
            </a:r>
            <a:endParaRPr lang="en-US" sz="2700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If God were to ask you, “Why should I let you into My heaven?”, what would you say</a:t>
            </a:r>
            <a:r>
              <a:rPr lang="en-US" sz="2700" dirty="0" smtClean="0"/>
              <a:t>?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16666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177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Some Questions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Sharing the Gospel</dc:title>
  <dc:creator>Multiple Authors</dc:creator>
  <cp:lastModifiedBy>Mark Robnett</cp:lastModifiedBy>
  <cp:revision>32</cp:revision>
  <dcterms:created xsi:type="dcterms:W3CDTF">2020-10-31T14:28:08Z</dcterms:created>
  <dcterms:modified xsi:type="dcterms:W3CDTF">2021-04-17T23:26:47Z</dcterms:modified>
</cp:coreProperties>
</file>