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4660"/>
  </p:normalViewPr>
  <p:slideViewPr>
    <p:cSldViewPr>
      <p:cViewPr varScale="1">
        <p:scale>
          <a:sx n="114" d="100"/>
          <a:sy n="114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3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8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1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4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2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4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6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3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1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5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99736-4966-4A2D-8574-90A9AC5C180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7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What does the Bible say about my Work and Career?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very important part of Life!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u="sng" dirty="0" smtClean="0"/>
              <a:t>Possible Study Directions</a:t>
            </a:r>
            <a:endParaRPr lang="en-US" u="sng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245" y="1143000"/>
            <a:ext cx="9029062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u="sng" dirty="0" smtClean="0"/>
              <a:t>What do you think?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001000" cy="56388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What challenges do you face when </a:t>
            </a:r>
            <a:r>
              <a:rPr lang="en-US" i="1" dirty="0"/>
              <a:t>trying to </a:t>
            </a:r>
            <a:r>
              <a:rPr lang="en-US" i="1" u="sng" dirty="0"/>
              <a:t>get</a:t>
            </a:r>
            <a:r>
              <a:rPr lang="en-US" i="1" dirty="0"/>
              <a:t> a good job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smtClean="0"/>
              <a:t>Sometimes</a:t>
            </a:r>
            <a:r>
              <a:rPr lang="en-US" dirty="0"/>
              <a:t>, people pay bribes, lie on their CV, or </a:t>
            </a:r>
            <a:r>
              <a:rPr lang="en-US" dirty="0" smtClean="0"/>
              <a:t>need </a:t>
            </a:r>
            <a:r>
              <a:rPr lang="en-US" dirty="0"/>
              <a:t>a good </a:t>
            </a:r>
            <a:r>
              <a:rPr lang="en-US" dirty="0" smtClean="0"/>
              <a:t>relationship.</a:t>
            </a:r>
            <a:endParaRPr lang="en-US" dirty="0"/>
          </a:p>
          <a:p>
            <a:pPr lvl="0"/>
            <a:r>
              <a:rPr lang="en-US" dirty="0"/>
              <a:t>What challenges do you face when </a:t>
            </a:r>
            <a:r>
              <a:rPr lang="en-US" i="1" dirty="0"/>
              <a:t>trying to </a:t>
            </a:r>
            <a:r>
              <a:rPr lang="en-US" i="1" u="sng" dirty="0"/>
              <a:t>keep</a:t>
            </a:r>
            <a:r>
              <a:rPr lang="en-US" i="1" dirty="0"/>
              <a:t> a job</a:t>
            </a:r>
            <a:r>
              <a:rPr lang="en-US" dirty="0"/>
              <a:t> or </a:t>
            </a:r>
            <a:r>
              <a:rPr lang="en-US" i="1" u="sng" dirty="0"/>
              <a:t>advance</a:t>
            </a:r>
            <a:r>
              <a:rPr lang="en-US" i="1" dirty="0"/>
              <a:t> </a:t>
            </a:r>
            <a:r>
              <a:rPr lang="en-US" dirty="0"/>
              <a:t>to a higher position? 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some jobs, people work very hard, while in other jobs, they only work when their boss is watching. </a:t>
            </a:r>
            <a:endParaRPr lang="en-US" dirty="0" smtClean="0"/>
          </a:p>
          <a:p>
            <a:pPr lvl="1"/>
            <a:r>
              <a:rPr lang="en-US" dirty="0" smtClean="0"/>
              <a:t>Sometimes</a:t>
            </a:r>
            <a:r>
              <a:rPr lang="en-US" dirty="0"/>
              <a:t>, the boss will ask you to do something that isn’t right (legally, morally, spiritually, </a:t>
            </a:r>
            <a:r>
              <a:rPr lang="en-US" dirty="0" err="1"/>
              <a:t>etc</a:t>
            </a:r>
            <a:r>
              <a:rPr lang="en-US" dirty="0" smtClean="0"/>
              <a:t>).</a:t>
            </a:r>
            <a:endParaRPr lang="en-US" dirty="0"/>
          </a:p>
          <a:p>
            <a:pPr lvl="0"/>
            <a:r>
              <a:rPr lang="en-US" dirty="0"/>
              <a:t>If you could describe </a:t>
            </a:r>
            <a:r>
              <a:rPr lang="en-US" i="1" dirty="0"/>
              <a:t>your ideal job</a:t>
            </a:r>
            <a:r>
              <a:rPr lang="en-US" dirty="0"/>
              <a:t>, what would it be like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8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Work is </a:t>
            </a:r>
            <a:r>
              <a:rPr lang="en-US" b="1" i="1" u="sng" dirty="0" smtClean="0"/>
              <a:t>not</a:t>
            </a:r>
            <a:r>
              <a:rPr lang="en-US" b="1" u="sng" dirty="0" smtClean="0"/>
              <a:t> a curse!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848600" cy="5638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Before man sinned, God “built a business” and put Adam into it as His employee (Genesis 2:8,9,15).  </a:t>
            </a:r>
          </a:p>
          <a:p>
            <a:pPr lvl="1"/>
            <a:r>
              <a:rPr lang="en-US" dirty="0" smtClean="0"/>
              <a:t>Work was good, blessed by God to be a way that Adam could serve society and care for his environment.</a:t>
            </a:r>
          </a:p>
          <a:p>
            <a:pPr lvl="0"/>
            <a:r>
              <a:rPr lang="en-US" dirty="0" smtClean="0"/>
              <a:t>After the fall, work became a “struggle” against the forces of a broken world (Genesis 3:17-19).  </a:t>
            </a:r>
          </a:p>
          <a:p>
            <a:pPr lvl="1"/>
            <a:r>
              <a:rPr lang="en-US" dirty="0" smtClean="0"/>
              <a:t>As Christians in the world of work, how do we operate as a light and blessing?</a:t>
            </a:r>
          </a:p>
          <a:p>
            <a:pPr lvl="0"/>
            <a:r>
              <a:rPr lang="en-US" dirty="0" smtClean="0"/>
              <a:t>Even in our broken world, everyone’s job is important and should be viewed as a God-given responsibility</a:t>
            </a:r>
            <a:r>
              <a:rPr lang="en-US" dirty="0"/>
              <a:t> </a:t>
            </a:r>
            <a:r>
              <a:rPr lang="en-US" dirty="0" smtClean="0"/>
              <a:t>(1 Timothy 5:8).</a:t>
            </a:r>
          </a:p>
          <a:p>
            <a:pPr lvl="1"/>
            <a:r>
              <a:rPr lang="en-US" dirty="0" smtClean="0"/>
              <a:t>If the dishwasher does a bad job, even the president might get sick!  </a:t>
            </a:r>
          </a:p>
          <a:p>
            <a:pPr lvl="1"/>
            <a:r>
              <a:rPr lang="en-US" dirty="0" smtClean="0"/>
              <a:t>Don’t look down on others that you consider to be working in a low-level job.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6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be a good employee: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Work wholeheartedly </a:t>
            </a:r>
            <a:r>
              <a:rPr lang="en-US" dirty="0" smtClean="0"/>
              <a:t>as if </a:t>
            </a:r>
            <a:r>
              <a:rPr lang="en-US" dirty="0" smtClean="0"/>
              <a:t>Jesus Christ </a:t>
            </a:r>
            <a:r>
              <a:rPr lang="en-US" dirty="0" smtClean="0"/>
              <a:t>is your employer (Ephesians 6:5-8).</a:t>
            </a:r>
          </a:p>
          <a:p>
            <a:pPr lvl="0"/>
            <a:r>
              <a:rPr lang="en-US" dirty="0" smtClean="0"/>
              <a:t>Respect the authority of your boss’s position, even if he/she is unreasonable (1 Peter 2:18-19).</a:t>
            </a:r>
          </a:p>
          <a:p>
            <a:pPr lvl="0"/>
            <a:r>
              <a:rPr lang="en-US" dirty="0" smtClean="0"/>
              <a:t>No boss will always be right about everything.  It is OK to respectfully question them, but you should submit to their leadership </a:t>
            </a:r>
            <a:r>
              <a:rPr lang="en-US" dirty="0"/>
              <a:t>(Daniel </a:t>
            </a:r>
            <a:r>
              <a:rPr lang="en-US" dirty="0" smtClean="0"/>
              <a:t>1:8-17).</a:t>
            </a:r>
          </a:p>
          <a:p>
            <a:pPr lvl="0"/>
            <a:r>
              <a:rPr lang="en-US" dirty="0" smtClean="0"/>
              <a:t>If your boss asks you to do something illegal or immoral, you should refuse (Genesis 39:6-12).</a:t>
            </a:r>
          </a:p>
          <a:p>
            <a:pPr lvl="0"/>
            <a:r>
              <a:rPr lang="en-US" dirty="0" smtClean="0"/>
              <a:t>Your good work should be positive testimony of the Lord Jesus Christ (Titus 2:9-10)</a:t>
            </a:r>
          </a:p>
        </p:txBody>
      </p:sp>
    </p:spTree>
    <p:extLst>
      <p:ext uri="{BB962C8B-B14F-4D97-AF65-F5344CB8AC3E}">
        <p14:creationId xmlns:p14="http://schemas.microsoft.com/office/powerpoint/2010/main" val="214898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be a good employee: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Respect your company’s time requirements; do a complete day’s work for a complete day’s pay (Colossians 3:22-24).</a:t>
            </a:r>
          </a:p>
          <a:p>
            <a:pPr lvl="0"/>
            <a:r>
              <a:rPr lang="en-US" dirty="0" smtClean="0"/>
              <a:t>Do the very best you can to help the company succeed and make your employer look good (Jeremiah 29:7; Genesis 39:2-5; Daniel 6:3-5). </a:t>
            </a:r>
          </a:p>
          <a:p>
            <a:pPr lvl="0"/>
            <a:r>
              <a:rPr lang="en-US" dirty="0" smtClean="0"/>
              <a:t>If you have a boss whose foolishness frustrates you, remember how Jesus washed the feet of His selfish disciples and follow His example (John 13:12-17).</a:t>
            </a:r>
          </a:p>
          <a:p>
            <a:pPr lvl="0"/>
            <a:r>
              <a:rPr lang="en-US" dirty="0" smtClean="0"/>
              <a:t>Don’t let someone else’s laziness influence your performance (2 Thessalonians 3:10-13).</a:t>
            </a:r>
          </a:p>
        </p:txBody>
      </p:sp>
    </p:spTree>
    <p:extLst>
      <p:ext uri="{BB962C8B-B14F-4D97-AF65-F5344CB8AC3E}">
        <p14:creationId xmlns:p14="http://schemas.microsoft.com/office/powerpoint/2010/main" val="298211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be a good employer: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924800" cy="56388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Always pray, seeking God’s direction (James 4:13-15).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Treat </a:t>
            </a:r>
            <a:r>
              <a:rPr lang="en-US" dirty="0" smtClean="0"/>
              <a:t>all employees justly and equally.  Do not expect them to have higher standards than yourself (Ephesians 6:9).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Do not focus on your own self-interests without considering the needs of your employees (Philippians 2:2-3).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 smtClean="0"/>
              <a:t>best leader will always maintain the attitude of a servant and a witness for God’s Kingdom</a:t>
            </a:r>
            <a:r>
              <a:rPr lang="en-US" dirty="0"/>
              <a:t> </a:t>
            </a:r>
            <a:r>
              <a:rPr lang="en-US" dirty="0" smtClean="0"/>
              <a:t>(Mark 10:42-45, </a:t>
            </a:r>
            <a:r>
              <a:rPr lang="en-US" dirty="0" smtClean="0"/>
              <a:t>1Corinthians </a:t>
            </a:r>
            <a:r>
              <a:rPr lang="en-US" dirty="0" smtClean="0"/>
              <a:t>9:19, 10:33</a:t>
            </a:r>
            <a:r>
              <a:rPr lang="en-US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en-US" dirty="0"/>
              <a:t>Listen carefully and humbly to the advice of others (Proverbs 11:14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When seeking a </a:t>
            </a:r>
            <a:r>
              <a:rPr lang="en-US" b="1" u="sng" dirty="0" smtClean="0"/>
              <a:t>new </a:t>
            </a:r>
            <a:r>
              <a:rPr lang="en-US" b="1" u="sng" dirty="0" smtClean="0"/>
              <a:t>job</a:t>
            </a:r>
            <a:r>
              <a:rPr lang="en-US" b="1" u="sng" dirty="0" smtClean="0"/>
              <a:t>, consider: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“Whoever can be trusted with very little can also be trusted with much…”(Luke 16:10).  Be sure you can handle what you have now before expanding your scope of responsibility.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/>
              <a:t>Don’t assume that a promotion is always a good thing (</a:t>
            </a:r>
            <a:r>
              <a:rPr lang="en-US" dirty="0" smtClean="0"/>
              <a:t>1Thessalonians </a:t>
            </a:r>
            <a:r>
              <a:rPr lang="en-US" dirty="0"/>
              <a:t>4:11,12</a:t>
            </a:r>
            <a:r>
              <a:rPr lang="en-US" dirty="0" smtClean="0"/>
              <a:t>).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More responsibility can lead to more problems, resulting in stress and hindering your service for God (Exodus 18:13-26) 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Will </a:t>
            </a:r>
            <a:r>
              <a:rPr lang="en-US" dirty="0" smtClean="0"/>
              <a:t>the new responsibility destroy what God is trying to build in your life? Do not take a job that will take you away from God and His desire for you to grow in His image.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If </a:t>
            </a:r>
            <a:r>
              <a:rPr lang="en-US" dirty="0" smtClean="0"/>
              <a:t>you are being asked to move to another city, make it a high priority to seek a solid Christian fellowship group there.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When looking for a new job, ask yourself if you are running away from something you should be trying to correct.</a:t>
            </a:r>
          </a:p>
        </p:txBody>
      </p:sp>
    </p:spTree>
    <p:extLst>
      <p:ext uri="{BB962C8B-B14F-4D97-AF65-F5344CB8AC3E}">
        <p14:creationId xmlns:p14="http://schemas.microsoft.com/office/powerpoint/2010/main" val="324352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731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What does the Bible say about my Work and Career?</vt:lpstr>
      <vt:lpstr>Possible Study Directions</vt:lpstr>
      <vt:lpstr>What do you think?</vt:lpstr>
      <vt:lpstr>Work is not a curse!</vt:lpstr>
      <vt:lpstr>How to be a good employee:</vt:lpstr>
      <vt:lpstr>How to be a good employee:</vt:lpstr>
      <vt:lpstr>How to be a good employer:</vt:lpstr>
      <vt:lpstr>When seeking a new job, consider: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Good Employee</dc:title>
  <dc:creator>Multiple Authors</dc:creator>
  <cp:lastModifiedBy>Mark Robnett</cp:lastModifiedBy>
  <cp:revision>13</cp:revision>
  <dcterms:created xsi:type="dcterms:W3CDTF">2020-07-18T19:30:14Z</dcterms:created>
  <dcterms:modified xsi:type="dcterms:W3CDTF">2021-06-12T01:19:21Z</dcterms:modified>
</cp:coreProperties>
</file>