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78" r:id="rId4"/>
    <p:sldId id="267" r:id="rId5"/>
    <p:sldId id="270" r:id="rId6"/>
    <p:sldId id="271" r:id="rId7"/>
    <p:sldId id="268" r:id="rId8"/>
    <p:sldId id="269" r:id="rId9"/>
    <p:sldId id="274" r:id="rId10"/>
    <p:sldId id="275" r:id="rId11"/>
    <p:sldId id="276" r:id="rId12"/>
    <p:sldId id="272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8" autoAdjust="0"/>
    <p:restoredTop sz="67674" autoAdjust="0"/>
  </p:normalViewPr>
  <p:slideViewPr>
    <p:cSldViewPr>
      <p:cViewPr varScale="1">
        <p:scale>
          <a:sx n="78" d="100"/>
          <a:sy n="78" d="100"/>
        </p:scale>
        <p:origin x="16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7D93-577D-4396-997F-B90B0117E66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53D58-6271-43D9-9913-47BCED4C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53D58-6271-43D9-9913-47BCED4CA8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50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Time is </a:t>
            </a:r>
            <a:r>
              <a:rPr lang="en-US" sz="1200" dirty="0" smtClean="0"/>
              <a:t>that dimension in which </a:t>
            </a:r>
            <a:r>
              <a:rPr lang="en-US" sz="1200" b="1" dirty="0" smtClean="0"/>
              <a:t>cause and effect </a:t>
            </a:r>
            <a:r>
              <a:rPr lang="en-US" sz="1200" dirty="0" smtClean="0"/>
              <a:t>phenomena take place.  (</a:t>
            </a:r>
            <a:r>
              <a:rPr lang="en-US" dirty="0" smtClean="0"/>
              <a:t>Hugh Ross,</a:t>
            </a:r>
            <a:r>
              <a:rPr lang="en-US" sz="1200" dirty="0" smtClean="0"/>
              <a:t> </a:t>
            </a:r>
            <a:r>
              <a:rPr lang="en-US" i="1" dirty="0" smtClean="0"/>
              <a:t>The Creator and the Cosmos)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53D58-6271-43D9-9913-47BCED4CA8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34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53D58-6271-43D9-9913-47BCED4CA8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34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53D58-6271-43D9-9913-47BCED4CA8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7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53D58-6271-43D9-9913-47BCED4CA8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7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Matthew 23:37 “Jerusalem, Jerusalem, you who kill the prophets and stone those sent to you, how often I have longed to gather your children together, as a hen gathers her chicks under her wings, and you were not willing.”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Peter 3:9  “The Lord is not slow in keeping his promise, as some understand slowness. Instead he is patient with you, not wanting anyone to perish, but everyone to come to repentance. “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53D58-6271-43D9-9913-47BCED4CA8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4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0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4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3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8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3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2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2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9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6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EBF2-CE5E-49A5-97F6-687C57C8B00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FAE6-839E-42C0-8171-38E152E2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3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7274" y="1010654"/>
            <a:ext cx="6629400" cy="2209800"/>
          </a:xfrm>
        </p:spPr>
        <p:txBody>
          <a:bodyPr>
            <a:noAutofit/>
          </a:bodyPr>
          <a:lstStyle/>
          <a:p>
            <a:r>
              <a:rPr lang="en-US" sz="6600" b="1" dirty="0"/>
              <a:t>Is God in Control </a:t>
            </a:r>
            <a:r>
              <a:rPr lang="en-US" sz="6600" b="1" dirty="0" smtClean="0"/>
              <a:t>of Everything</a:t>
            </a:r>
            <a:r>
              <a:rPr lang="en-US" sz="6600" b="1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267200"/>
            <a:ext cx="5904963" cy="1371600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so, how should we think about </a:t>
            </a:r>
            <a:r>
              <a:rPr lang="en-US" dirty="0" smtClean="0"/>
              <a:t>Planning and Prayer?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Think about Plans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791200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Develop plans and use your time wisely, but be ready for God to change your plans: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US" dirty="0" smtClean="0"/>
              <a:t>“Teach </a:t>
            </a:r>
            <a:r>
              <a:rPr lang="en-US" dirty="0"/>
              <a:t>us to number our </a:t>
            </a:r>
            <a:r>
              <a:rPr lang="en-US" dirty="0" smtClean="0"/>
              <a:t>days, that </a:t>
            </a:r>
            <a:r>
              <a:rPr lang="en-US" dirty="0"/>
              <a:t>we may gain a heart of wisdom</a:t>
            </a:r>
            <a:r>
              <a:rPr lang="en-US" dirty="0" smtClean="0"/>
              <a:t>.”  Psalm 90:12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US" dirty="0"/>
              <a:t>“Be very careful, then, how you live—not as unwise but as wise</a:t>
            </a:r>
            <a:r>
              <a:rPr lang="en-US" dirty="0" smtClean="0"/>
              <a:t>, </a:t>
            </a:r>
            <a:r>
              <a:rPr lang="en-US" dirty="0"/>
              <a:t>making the most of every opportunity</a:t>
            </a:r>
            <a:r>
              <a:rPr lang="en-US" dirty="0" smtClean="0"/>
              <a:t>,”  Ephesians 5:15,16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Never make a plan apart from God’s leadership and constant involvement: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US" dirty="0" smtClean="0"/>
              <a:t>“Now </a:t>
            </a:r>
            <a:r>
              <a:rPr lang="en-US" dirty="0"/>
              <a:t>listen, you who say, </a:t>
            </a:r>
            <a:r>
              <a:rPr lang="en-US" dirty="0" smtClean="0"/>
              <a:t>‘Today </a:t>
            </a:r>
            <a:r>
              <a:rPr lang="en-US" dirty="0"/>
              <a:t>or tomorrow we will go to this or that city, spend a year there, carry on business and make money</a:t>
            </a:r>
            <a:r>
              <a:rPr lang="en-US" dirty="0" smtClean="0"/>
              <a:t>.’ Why</a:t>
            </a:r>
            <a:r>
              <a:rPr lang="en-US" dirty="0"/>
              <a:t>, you do not even know what will happen tomorrow. What is your life? You are a mist that appears for a little while and then vanishes. </a:t>
            </a:r>
            <a:r>
              <a:rPr lang="en-US" dirty="0" smtClean="0"/>
              <a:t> Instead</a:t>
            </a:r>
            <a:r>
              <a:rPr lang="en-US" dirty="0"/>
              <a:t>, you ought to say, </a:t>
            </a:r>
            <a:r>
              <a:rPr lang="en-US" dirty="0" smtClean="0"/>
              <a:t>‘If </a:t>
            </a:r>
            <a:r>
              <a:rPr lang="en-US" dirty="0"/>
              <a:t>it is the Lord’s will, we will live and do this or that</a:t>
            </a:r>
            <a:r>
              <a:rPr lang="en-US" dirty="0" smtClean="0"/>
              <a:t>.’” James 4:13-15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2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God’s Sovereignty in Prayer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dirty="0" smtClean="0"/>
              <a:t>“As </a:t>
            </a:r>
            <a:r>
              <a:rPr lang="en-US" sz="2800" dirty="0"/>
              <a:t>for God, his way is perfect</a:t>
            </a:r>
            <a:r>
              <a:rPr lang="en-US" sz="2800" dirty="0" smtClean="0"/>
              <a:t>: The </a:t>
            </a:r>
            <a:r>
              <a:rPr lang="en-US" sz="2800" dirty="0"/>
              <a:t>LORD’s word is flawless</a:t>
            </a:r>
            <a:r>
              <a:rPr lang="en-US" sz="2800" dirty="0" smtClean="0"/>
              <a:t>; he </a:t>
            </a:r>
            <a:r>
              <a:rPr lang="en-US" sz="2800" dirty="0"/>
              <a:t>shields all who take refuge in him</a:t>
            </a:r>
            <a:r>
              <a:rPr lang="en-US" sz="2800" dirty="0" smtClean="0"/>
              <a:t>.” 2 Samuel 22:31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“your Father knows what you need before you ask him</a:t>
            </a:r>
            <a:r>
              <a:rPr lang="en-US" sz="2800" dirty="0" smtClean="0"/>
              <a:t>.”  Matthew 6:8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/>
              <a:t>“I </a:t>
            </a:r>
            <a:r>
              <a:rPr lang="en-US" sz="2800" dirty="0"/>
              <a:t>know that you can do all things, and that no purpose of yours can be thwarted</a:t>
            </a:r>
            <a:r>
              <a:rPr lang="en-US" sz="2800" dirty="0" smtClean="0"/>
              <a:t>.”  Job 42:2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“For the LORD Almighty has purposed, and who can thwart </a:t>
            </a:r>
            <a:r>
              <a:rPr lang="en-US" sz="2800" dirty="0" smtClean="0"/>
              <a:t>him? His </a:t>
            </a:r>
            <a:r>
              <a:rPr lang="en-US" sz="2800" dirty="0"/>
              <a:t>hand is stretched out, and who can turn it back</a:t>
            </a:r>
            <a:r>
              <a:rPr lang="en-US" sz="2800" dirty="0" smtClean="0"/>
              <a:t>?”  Isaiah 14:27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b="1" dirty="0" smtClean="0"/>
              <a:t>Question:</a:t>
            </a:r>
            <a:r>
              <a:rPr lang="en-US" sz="2800" dirty="0" smtClean="0"/>
              <a:t> Since God has all knowledge and perfect plans, why should we pray?</a:t>
            </a: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930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Think about Prayer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God doesn’t need us, but allows us to participate in His perfect plans (sharing gospel – Acts 8:26-40; deliverance – Esther 4:12-14; His story – Luke 19:30-32,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God has commanded us to pray and has chosen to use our prayers for His purposes: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US" dirty="0"/>
              <a:t>“Do not be anxious about anything, but in every situation, by prayer and petition, with thanksgiving, present your requests to </a:t>
            </a:r>
            <a:r>
              <a:rPr lang="en-US" dirty="0" smtClean="0"/>
              <a:t>God.” Philippians 4:6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US" dirty="0"/>
              <a:t>“Then he said to his disciples, </a:t>
            </a:r>
            <a:r>
              <a:rPr lang="en-US" dirty="0" smtClean="0"/>
              <a:t>‘The </a:t>
            </a:r>
            <a:r>
              <a:rPr lang="en-US" dirty="0"/>
              <a:t>harvest is plentiful but the workers are few. </a:t>
            </a:r>
            <a:r>
              <a:rPr lang="en-US" dirty="0" smtClean="0"/>
              <a:t> </a:t>
            </a:r>
            <a:r>
              <a:rPr lang="en-US" dirty="0"/>
              <a:t>Ask the Lord of the harvest, therefore, to send out workers into his harvest field</a:t>
            </a:r>
            <a:r>
              <a:rPr lang="en-US" dirty="0" smtClean="0"/>
              <a:t>.’”  Matthew 9:36-38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Our prayers are part of His plan.  Be joyful that God has chosen to include your prayers in His plan!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4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Some Final Thoughts…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When you face something hard, don’t be surprised if you will eventually look back on it and see that it worked together for good.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“And </a:t>
            </a:r>
            <a:r>
              <a:rPr lang="en-US" dirty="0"/>
              <a:t>we know that in all things God works for the good of those who love him, </a:t>
            </a:r>
            <a:r>
              <a:rPr lang="en-US" dirty="0" smtClean="0"/>
              <a:t>who have </a:t>
            </a:r>
            <a:r>
              <a:rPr lang="en-US" dirty="0"/>
              <a:t>been called according to his purpose. </a:t>
            </a:r>
            <a:r>
              <a:rPr lang="en-US" dirty="0" smtClean="0"/>
              <a:t> </a:t>
            </a:r>
            <a:r>
              <a:rPr lang="en-US" dirty="0"/>
              <a:t>For those God foreknew he also predestined to be conformed to the image of his Son</a:t>
            </a:r>
            <a:r>
              <a:rPr lang="en-US" dirty="0" smtClean="0"/>
              <a:t>,”  Romans 8:28,29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“But </a:t>
            </a:r>
            <a:r>
              <a:rPr lang="en-US" dirty="0"/>
              <a:t>if serving the LORD seems undesirable to you, then choose for yourselves this day whom you will </a:t>
            </a:r>
            <a:r>
              <a:rPr lang="en-US" dirty="0" smtClean="0"/>
              <a:t>serve … But </a:t>
            </a:r>
            <a:r>
              <a:rPr lang="en-US" dirty="0"/>
              <a:t>as for me and my household, we will serve the LORD</a:t>
            </a:r>
            <a:r>
              <a:rPr lang="en-US" dirty="0" smtClean="0"/>
              <a:t>.”  Joshua 24:15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6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6252"/>
            <a:ext cx="8229600" cy="934452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Some starting thoughts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638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 smtClean="0"/>
              <a:t>“Any </a:t>
            </a:r>
            <a:r>
              <a:rPr lang="en-US" dirty="0"/>
              <a:t>concern too small to be turned into a prayer is too small to be made into a burden</a:t>
            </a:r>
            <a:r>
              <a:rPr lang="en-US" dirty="0" smtClean="0"/>
              <a:t>.”  Corrie </a:t>
            </a:r>
            <a:r>
              <a:rPr lang="en-US" dirty="0"/>
              <a:t>Ten </a:t>
            </a:r>
            <a:r>
              <a:rPr lang="en-US" dirty="0" smtClean="0"/>
              <a:t>Boom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 smtClean="0"/>
              <a:t>“I </a:t>
            </a:r>
            <a:r>
              <a:rPr lang="en-US" dirty="0"/>
              <a:t>have so much to do that I shall have to spend the first three </a:t>
            </a:r>
            <a:r>
              <a:rPr lang="en-US" dirty="0" smtClean="0"/>
              <a:t>hours [of the day] </a:t>
            </a:r>
            <a:r>
              <a:rPr lang="en-US" dirty="0"/>
              <a:t>in prayer</a:t>
            </a:r>
            <a:r>
              <a:rPr lang="en-US" dirty="0" smtClean="0"/>
              <a:t>.”  Martin Luther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“If there is one maverick molecule in all the universe, then God is not sovereign.  And if God is not sovereign, He is not God.”  </a:t>
            </a:r>
            <a:r>
              <a:rPr lang="en-US" dirty="0" smtClean="0"/>
              <a:t>R.C</a:t>
            </a:r>
            <a:r>
              <a:rPr lang="en-US" dirty="0"/>
              <a:t>. </a:t>
            </a:r>
            <a:r>
              <a:rPr lang="en-US" dirty="0" smtClean="0"/>
              <a:t>Sproul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3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b="1" u="sng" dirty="0" smtClean="0"/>
              <a:t>Vocabulary Words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/>
          <a:lstStyle/>
          <a:p>
            <a:r>
              <a:rPr lang="en-US" dirty="0" smtClean="0"/>
              <a:t>Eternal:  existing for all time, without beginning or end  (                          )</a:t>
            </a:r>
          </a:p>
          <a:p>
            <a:endParaRPr lang="en-US" dirty="0"/>
          </a:p>
          <a:p>
            <a:r>
              <a:rPr lang="en-US" dirty="0" smtClean="0"/>
              <a:t>Everlasting:  never ending (                   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endParaRPr lang="en-US" dirty="0"/>
          </a:p>
          <a:p>
            <a:r>
              <a:rPr lang="en-US" dirty="0" smtClean="0"/>
              <a:t>Sovereign:  having total authority </a:t>
            </a:r>
            <a:r>
              <a:rPr lang="en-US" dirty="0"/>
              <a:t>or power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13504" y="1941008"/>
            <a:ext cx="2286000" cy="0"/>
          </a:xfrm>
          <a:prstGeom prst="straightConnector1">
            <a:avLst/>
          </a:prstGeom>
          <a:ln w="50800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81600" y="3124200"/>
            <a:ext cx="1676400" cy="0"/>
          </a:xfrm>
          <a:prstGeom prst="straightConnector1">
            <a:avLst/>
          </a:prstGeom>
          <a:ln w="50800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4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12954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God Created Space and Time</a:t>
            </a:r>
            <a:br>
              <a:rPr lang="en-US" b="1" u="sng" dirty="0" smtClean="0"/>
            </a:br>
            <a:r>
              <a:rPr lang="en-US" sz="3200" dirty="0" smtClean="0"/>
              <a:t>(from our last study)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2819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 “</a:t>
            </a:r>
            <a:r>
              <a:rPr lang="en-US" sz="2800" dirty="0"/>
              <a:t>For thus says the One who is high and lifted </a:t>
            </a:r>
            <a:r>
              <a:rPr lang="en-US" sz="2800" dirty="0" smtClean="0"/>
              <a:t>up, who </a:t>
            </a:r>
            <a:r>
              <a:rPr lang="en-US" sz="2800" b="1" dirty="0"/>
              <a:t>inhabits eternity</a:t>
            </a:r>
            <a:r>
              <a:rPr lang="en-US" sz="2800" dirty="0"/>
              <a:t>, whose name is </a:t>
            </a:r>
            <a:r>
              <a:rPr lang="en-US" sz="2800" dirty="0" smtClean="0"/>
              <a:t>Holy”  Isaiah 57:15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baseline="30000" dirty="0" smtClean="0"/>
              <a:t> “</a:t>
            </a:r>
            <a:r>
              <a:rPr lang="en-US" sz="2800" dirty="0"/>
              <a:t>in the hope of eternal life, which God, who does not lie, promised </a:t>
            </a:r>
            <a:r>
              <a:rPr lang="en-US" sz="2800" b="1" dirty="0"/>
              <a:t>before the beginning of time</a:t>
            </a:r>
            <a:r>
              <a:rPr lang="en-US" sz="2800" dirty="0"/>
              <a:t>,”  Titus </a:t>
            </a:r>
            <a:r>
              <a:rPr lang="en-US" sz="2800" dirty="0" smtClean="0"/>
              <a:t>1:2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 “But </a:t>
            </a:r>
            <a:r>
              <a:rPr lang="en-US" sz="2800" dirty="0"/>
              <a:t>you, Daniel, roll up and seal the words of the scroll until the </a:t>
            </a:r>
            <a:r>
              <a:rPr lang="en-US" sz="2800" b="1" dirty="0"/>
              <a:t>time of the end</a:t>
            </a:r>
            <a:r>
              <a:rPr lang="en-US" sz="2800" dirty="0" smtClean="0"/>
              <a:t>.”  </a:t>
            </a:r>
            <a:r>
              <a:rPr lang="en-US" sz="2800" dirty="0"/>
              <a:t>Daniel 12:4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endParaRPr lang="en-US" sz="2800" dirty="0"/>
          </a:p>
        </p:txBody>
      </p:sp>
      <p:sp>
        <p:nvSpPr>
          <p:cNvPr id="4" name="Cloud 3"/>
          <p:cNvSpPr/>
          <p:nvPr/>
        </p:nvSpPr>
        <p:spPr>
          <a:xfrm>
            <a:off x="-685800" y="4114800"/>
            <a:ext cx="10591800" cy="3200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    </a:t>
            </a:r>
            <a:r>
              <a:rPr lang="en-US" sz="5400" dirty="0" smtClean="0">
                <a:solidFill>
                  <a:schemeClr val="tx2"/>
                </a:solidFill>
                <a:latin typeface="French Script MT" panose="03020402040607040605" pitchFamily="66" charset="0"/>
              </a:rPr>
              <a:t>Eternity</a:t>
            </a: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6" t="53337" r="29029" b="32885"/>
          <a:stretch/>
        </p:blipFill>
        <p:spPr bwMode="auto">
          <a:xfrm>
            <a:off x="2105736" y="6058929"/>
            <a:ext cx="5008727" cy="457200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51384" y="60768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Beginning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18556" y="6076890"/>
            <a:ext cx="653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End</a:t>
            </a:r>
            <a:endParaRPr lang="en-US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838200" y="5943600"/>
            <a:ext cx="6934200" cy="685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9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8382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God Sees All History at Once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19600"/>
            <a:ext cx="9144000" cy="2438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“I make </a:t>
            </a:r>
            <a:r>
              <a:rPr lang="en-US" sz="2800" b="1" dirty="0"/>
              <a:t>known the end from the beginning</a:t>
            </a:r>
            <a:r>
              <a:rPr lang="en-US" sz="2800" dirty="0" smtClean="0"/>
              <a:t>, from </a:t>
            </a:r>
            <a:r>
              <a:rPr lang="en-US" sz="2800" dirty="0"/>
              <a:t>ancient times, what is still to come</a:t>
            </a:r>
            <a:r>
              <a:rPr lang="en-US" sz="2800" dirty="0" smtClean="0"/>
              <a:t>. I </a:t>
            </a:r>
            <a:r>
              <a:rPr lang="en-US" sz="2800" dirty="0"/>
              <a:t>say, ‘My purpose will stand</a:t>
            </a:r>
            <a:r>
              <a:rPr lang="en-US" sz="2800" dirty="0" smtClean="0"/>
              <a:t>, and </a:t>
            </a:r>
            <a:r>
              <a:rPr lang="en-US" sz="2800" b="1" dirty="0"/>
              <a:t>I will do all that I </a:t>
            </a:r>
            <a:r>
              <a:rPr lang="en-US" sz="2800" b="1" dirty="0" smtClean="0"/>
              <a:t>please</a:t>
            </a:r>
            <a:r>
              <a:rPr lang="en-US" sz="2800" dirty="0" smtClean="0"/>
              <a:t>.”  Isaiah 46:10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“With the Lord a day is like a thousand years, and </a:t>
            </a:r>
            <a:r>
              <a:rPr lang="en-US" sz="2800" b="1" dirty="0"/>
              <a:t>a thousand years are like a day</a:t>
            </a:r>
            <a:r>
              <a:rPr lang="en-US" sz="2800" dirty="0" smtClean="0"/>
              <a:t>.”  2 Peter 3:8</a:t>
            </a:r>
            <a:endParaRPr lang="en-US" sz="2800" dirty="0"/>
          </a:p>
        </p:txBody>
      </p:sp>
      <p:sp>
        <p:nvSpPr>
          <p:cNvPr id="9" name="Cloud 8"/>
          <p:cNvSpPr/>
          <p:nvPr/>
        </p:nvSpPr>
        <p:spPr>
          <a:xfrm>
            <a:off x="-685800" y="914400"/>
            <a:ext cx="10591800" cy="3200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    </a:t>
            </a:r>
            <a:r>
              <a:rPr lang="en-US" sz="5400" dirty="0" smtClean="0">
                <a:solidFill>
                  <a:schemeClr val="tx2"/>
                </a:solidFill>
                <a:latin typeface="French Script MT" panose="03020402040607040605" pitchFamily="66" charset="0"/>
              </a:rPr>
              <a:t>Eternity</a:t>
            </a: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6" t="53337" r="29029" b="32885"/>
          <a:stretch/>
        </p:blipFill>
        <p:spPr bwMode="auto">
          <a:xfrm>
            <a:off x="2105736" y="2858529"/>
            <a:ext cx="5008727" cy="457200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1384" y="28764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Beginning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18556" y="2876490"/>
            <a:ext cx="653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End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838200" y="2743200"/>
            <a:ext cx="6934200" cy="685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8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God’s Absolute Knowledge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“You have searched me, LORD</a:t>
            </a:r>
            <a:r>
              <a:rPr lang="en-US" dirty="0" smtClean="0"/>
              <a:t>, and </a:t>
            </a:r>
            <a:r>
              <a:rPr lang="en-US" dirty="0"/>
              <a:t>you know me. </a:t>
            </a:r>
            <a:r>
              <a:rPr lang="en-US" dirty="0" smtClean="0"/>
              <a:t> You </a:t>
            </a:r>
            <a:r>
              <a:rPr lang="en-US" dirty="0"/>
              <a:t>know when I sit and when I rise</a:t>
            </a:r>
            <a:r>
              <a:rPr lang="en-US" dirty="0" smtClean="0"/>
              <a:t>; you </a:t>
            </a:r>
            <a:r>
              <a:rPr lang="en-US" dirty="0"/>
              <a:t>perceive my thoughts from afar. </a:t>
            </a:r>
            <a:r>
              <a:rPr lang="en-US" dirty="0" smtClean="0"/>
              <a:t>You </a:t>
            </a:r>
            <a:r>
              <a:rPr lang="en-US" dirty="0"/>
              <a:t>discern my going out and my lying down</a:t>
            </a:r>
            <a:r>
              <a:rPr lang="en-US" dirty="0" smtClean="0"/>
              <a:t>; you </a:t>
            </a:r>
            <a:r>
              <a:rPr lang="en-US" dirty="0"/>
              <a:t>are familiar with all my ways. </a:t>
            </a:r>
            <a:r>
              <a:rPr lang="en-US" dirty="0" smtClean="0"/>
              <a:t>Before </a:t>
            </a:r>
            <a:r>
              <a:rPr lang="en-US" dirty="0"/>
              <a:t>a word is on my </a:t>
            </a:r>
            <a:r>
              <a:rPr lang="en-US" dirty="0" smtClean="0"/>
              <a:t>tongue you</a:t>
            </a:r>
            <a:r>
              <a:rPr lang="en-US" dirty="0"/>
              <a:t>, LORD, know it completely</a:t>
            </a:r>
            <a:r>
              <a:rPr lang="en-US" dirty="0" smtClean="0"/>
              <a:t>.”  Psalm 139:1-4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“And even the very hairs of your head are all numbered.”  Matthew </a:t>
            </a:r>
            <a:r>
              <a:rPr lang="en-US" dirty="0" smtClean="0"/>
              <a:t>10:30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 smtClean="0"/>
              <a:t>“Before </a:t>
            </a:r>
            <a:r>
              <a:rPr lang="en-US" dirty="0"/>
              <a:t>I formed you in the womb I knew you, and before you were born I consecrated you; I appointed you a prophet to the nations</a:t>
            </a:r>
            <a:r>
              <a:rPr lang="en-US" dirty="0" smtClean="0"/>
              <a:t>.”  Jeremiah 1:5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God’s Sovereign Power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 smtClean="0"/>
              <a:t>“The </a:t>
            </a:r>
            <a:r>
              <a:rPr lang="en-US" dirty="0"/>
              <a:t>LORD foils the plans of the nations</a:t>
            </a:r>
            <a:r>
              <a:rPr lang="en-US" dirty="0" smtClean="0"/>
              <a:t>; he </a:t>
            </a:r>
            <a:r>
              <a:rPr lang="en-US" dirty="0"/>
              <a:t>thwarts the purposes of the peoples. </a:t>
            </a:r>
            <a:r>
              <a:rPr lang="en-US" dirty="0" smtClean="0"/>
              <a:t> </a:t>
            </a:r>
            <a:r>
              <a:rPr lang="en-US" dirty="0"/>
              <a:t>But the plans of the LORD stand firm forever</a:t>
            </a:r>
            <a:r>
              <a:rPr lang="en-US" dirty="0" smtClean="0"/>
              <a:t>, the </a:t>
            </a:r>
            <a:r>
              <a:rPr lang="en-US" dirty="0"/>
              <a:t>purposes of his heart through all generations</a:t>
            </a:r>
            <a:r>
              <a:rPr lang="en-US" dirty="0" smtClean="0"/>
              <a:t>.”  Psalm 33:10,11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“The lot is cast into the lap</a:t>
            </a:r>
            <a:r>
              <a:rPr lang="en-US" dirty="0" smtClean="0"/>
              <a:t>, but </a:t>
            </a:r>
            <a:r>
              <a:rPr lang="en-US" dirty="0"/>
              <a:t>its every decision is from the LORD</a:t>
            </a:r>
            <a:r>
              <a:rPr lang="en-US" dirty="0" smtClean="0"/>
              <a:t>.”  Proverbs 16:33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“Are not two sparrows sold for a penny? Yet not one of them will fall to the ground outside your Father’s care</a:t>
            </a:r>
            <a:r>
              <a:rPr lang="en-US" dirty="0" smtClean="0"/>
              <a:t>.”  Matthew 10:29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70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God’s Sovereignty in…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7912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u="sng" dirty="0" smtClean="0"/>
              <a:t>Big Things</a:t>
            </a:r>
            <a:r>
              <a:rPr lang="en-US" sz="2800" b="1" dirty="0" smtClean="0"/>
              <a:t>: </a:t>
            </a:r>
            <a:r>
              <a:rPr lang="en-US" sz="2800" dirty="0" smtClean="0"/>
              <a:t>“Pilate </a:t>
            </a:r>
            <a:r>
              <a:rPr lang="en-US" sz="2800" dirty="0"/>
              <a:t>said. </a:t>
            </a:r>
            <a:r>
              <a:rPr lang="en-US" sz="2800" dirty="0" smtClean="0"/>
              <a:t>‘Don’t </a:t>
            </a:r>
            <a:r>
              <a:rPr lang="en-US" sz="2800" dirty="0"/>
              <a:t>you realize I have power either to free you or to crucify you</a:t>
            </a:r>
            <a:r>
              <a:rPr lang="en-US" sz="2800" dirty="0" smtClean="0"/>
              <a:t>?’ Jesus </a:t>
            </a:r>
            <a:r>
              <a:rPr lang="en-US" sz="2800" dirty="0"/>
              <a:t>answered, </a:t>
            </a:r>
            <a:r>
              <a:rPr lang="en-US" sz="2800" dirty="0" smtClean="0"/>
              <a:t>‘You </a:t>
            </a:r>
            <a:r>
              <a:rPr lang="en-US" sz="2800" dirty="0"/>
              <a:t>would have no power over me if it were not given to you from </a:t>
            </a:r>
            <a:r>
              <a:rPr lang="en-US" sz="2800" dirty="0" smtClean="0"/>
              <a:t>above.’”  John 19:10,11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b="1" u="sng" dirty="0" smtClean="0"/>
              <a:t>Small Things</a:t>
            </a:r>
            <a:r>
              <a:rPr lang="en-US" sz="2800" dirty="0" smtClean="0"/>
              <a:t>: “Jesus </a:t>
            </a:r>
            <a:r>
              <a:rPr lang="en-US" sz="2800" dirty="0"/>
              <a:t>sent Peter and John, saying, </a:t>
            </a:r>
            <a:r>
              <a:rPr lang="en-US" sz="2800" dirty="0" smtClean="0"/>
              <a:t>‘Go </a:t>
            </a:r>
            <a:r>
              <a:rPr lang="en-US" sz="2800" dirty="0"/>
              <a:t>and make preparations for us to eat the Passover</a:t>
            </a:r>
            <a:r>
              <a:rPr lang="en-US" sz="2800" dirty="0" smtClean="0"/>
              <a:t>.’ ‘Where </a:t>
            </a:r>
            <a:r>
              <a:rPr lang="en-US" sz="2800" dirty="0"/>
              <a:t>do you want us to prepare for it?” they asked. </a:t>
            </a:r>
            <a:r>
              <a:rPr lang="en-US" sz="2800" dirty="0" smtClean="0"/>
              <a:t>He </a:t>
            </a:r>
            <a:r>
              <a:rPr lang="en-US" sz="2800" dirty="0"/>
              <a:t>replied, </a:t>
            </a:r>
            <a:r>
              <a:rPr lang="en-US" sz="2800" dirty="0" smtClean="0"/>
              <a:t>‘As </a:t>
            </a:r>
            <a:r>
              <a:rPr lang="en-US" sz="2800" dirty="0"/>
              <a:t>you enter the city, a man carrying a jar of water will meet you. Follow him to the house that he enters, </a:t>
            </a:r>
            <a:r>
              <a:rPr lang="en-US" sz="2800" dirty="0" smtClean="0"/>
              <a:t>and </a:t>
            </a:r>
            <a:r>
              <a:rPr lang="en-US" sz="2800" dirty="0"/>
              <a:t>say to the owner of the house, </a:t>
            </a:r>
            <a:r>
              <a:rPr lang="en-US" sz="2800" dirty="0" smtClean="0"/>
              <a:t>“The </a:t>
            </a:r>
            <a:r>
              <a:rPr lang="en-US" sz="2800" dirty="0"/>
              <a:t>Teacher asks: Where is the guest room, where I may eat the Passover with my disciples</a:t>
            </a:r>
            <a:r>
              <a:rPr lang="en-US" sz="2800" dirty="0" smtClean="0"/>
              <a:t>?” He </a:t>
            </a:r>
            <a:r>
              <a:rPr lang="en-US" sz="2800" dirty="0"/>
              <a:t>will show you a large room upstairs, all furnished. Make preparations there</a:t>
            </a:r>
            <a:r>
              <a:rPr lang="en-US" sz="2800" dirty="0" smtClean="0"/>
              <a:t>.’” Luke 22:8-13  (see also Luke 19:30-32)</a:t>
            </a: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077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God’s Sovereignty in Our Plans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dirty="0" smtClean="0"/>
              <a:t>“The </a:t>
            </a:r>
            <a:r>
              <a:rPr lang="en-US" sz="2800" dirty="0"/>
              <a:t>heart of man plans his way, but the Lord establishes his steps</a:t>
            </a:r>
            <a:r>
              <a:rPr lang="en-US" sz="2800" dirty="0" smtClean="0"/>
              <a:t>.”  Proverbs 16:9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“Trust in the Lord with all your heart, and do not lean on your own understanding. In all your ways acknowledge him, and he will make straight your paths</a:t>
            </a:r>
            <a:r>
              <a:rPr lang="en-US" sz="2800" dirty="0" smtClean="0"/>
              <a:t>.”  Proverbs 3:5,6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“LORD, I know that people’s lives are not their </a:t>
            </a:r>
            <a:r>
              <a:rPr lang="en-US" sz="2800" dirty="0" smtClean="0"/>
              <a:t>own; it </a:t>
            </a:r>
            <a:r>
              <a:rPr lang="en-US" sz="2800" dirty="0"/>
              <a:t>is not for them to direct their steps</a:t>
            </a:r>
            <a:r>
              <a:rPr lang="en-US" sz="2800" dirty="0" smtClean="0"/>
              <a:t>.”  Jeremiah 10:23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 </a:t>
            </a:r>
            <a:r>
              <a:rPr lang="en-US" sz="2800" dirty="0" smtClean="0"/>
              <a:t>“For </a:t>
            </a:r>
            <a:r>
              <a:rPr lang="en-US" sz="2800" dirty="0"/>
              <a:t>you created my inmost being</a:t>
            </a:r>
            <a:r>
              <a:rPr lang="en-US" sz="2800" dirty="0" smtClean="0"/>
              <a:t>; you </a:t>
            </a:r>
            <a:r>
              <a:rPr lang="en-US" sz="2800" dirty="0"/>
              <a:t>knit me together in my mother’s womb. </a:t>
            </a:r>
            <a:r>
              <a:rPr lang="en-US" sz="2800" dirty="0" smtClean="0"/>
              <a:t>Your </a:t>
            </a:r>
            <a:r>
              <a:rPr lang="en-US" sz="2800" dirty="0"/>
              <a:t>eyes saw my unformed body</a:t>
            </a:r>
            <a:r>
              <a:rPr lang="en-US" sz="2800" dirty="0" smtClean="0"/>
              <a:t>; all </a:t>
            </a:r>
            <a:r>
              <a:rPr lang="en-US" sz="2800" dirty="0"/>
              <a:t>the days ordained for me were written in your </a:t>
            </a:r>
            <a:r>
              <a:rPr lang="en-US" sz="2800" dirty="0" smtClean="0"/>
              <a:t>book before </a:t>
            </a:r>
            <a:r>
              <a:rPr lang="en-US" sz="2800" dirty="0"/>
              <a:t>one of them came to be. ”  </a:t>
            </a:r>
            <a:r>
              <a:rPr lang="en-US" sz="2800" dirty="0" smtClean="0"/>
              <a:t>Psalm 139:13,16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127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1465</Words>
  <Application>Microsoft Office PowerPoint</Application>
  <PresentationFormat>On-screen Show (4:3)</PresentationFormat>
  <Paragraphs>74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French Script MT</vt:lpstr>
      <vt:lpstr>Wingdings</vt:lpstr>
      <vt:lpstr>Office Theme</vt:lpstr>
      <vt:lpstr>Is God in Control of Everything?</vt:lpstr>
      <vt:lpstr>Some starting thoughts</vt:lpstr>
      <vt:lpstr>Vocabulary Words</vt:lpstr>
      <vt:lpstr>God Created Space and Time (from our last study)</vt:lpstr>
      <vt:lpstr>God Sees All History at Once</vt:lpstr>
      <vt:lpstr>God’s Absolute Knowledge</vt:lpstr>
      <vt:lpstr>God’s Sovereign Power</vt:lpstr>
      <vt:lpstr>God’s Sovereignty in…</vt:lpstr>
      <vt:lpstr>God’s Sovereignty in Our Plans</vt:lpstr>
      <vt:lpstr>How to Think about Plans</vt:lpstr>
      <vt:lpstr>God’s Sovereignty in Prayer</vt:lpstr>
      <vt:lpstr>How to Think about Prayer</vt:lpstr>
      <vt:lpstr>Some Final Thoughts…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and Eternity</dc:title>
  <dc:creator>Multiple Authors</dc:creator>
  <cp:lastModifiedBy>Mark Robnett</cp:lastModifiedBy>
  <cp:revision>52</cp:revision>
  <dcterms:created xsi:type="dcterms:W3CDTF">2020-10-22T23:18:52Z</dcterms:created>
  <dcterms:modified xsi:type="dcterms:W3CDTF">2021-03-10T23:52:01Z</dcterms:modified>
</cp:coreProperties>
</file>