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70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073F0-370C-4C3A-8E91-943F7EC3946A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FFF3-F189-4C21-8F06-D53CCFF19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932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073F0-370C-4C3A-8E91-943F7EC3946A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FFF3-F189-4C21-8F06-D53CCFF19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560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073F0-370C-4C3A-8E91-943F7EC3946A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FFF3-F189-4C21-8F06-D53CCFF19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995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073F0-370C-4C3A-8E91-943F7EC3946A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FFF3-F189-4C21-8F06-D53CCFF19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670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073F0-370C-4C3A-8E91-943F7EC3946A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FFF3-F189-4C21-8F06-D53CCFF19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6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073F0-370C-4C3A-8E91-943F7EC3946A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FFF3-F189-4C21-8F06-D53CCFF19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231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073F0-370C-4C3A-8E91-943F7EC3946A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FFF3-F189-4C21-8F06-D53CCFF19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798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073F0-370C-4C3A-8E91-943F7EC3946A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FFF3-F189-4C21-8F06-D53CCFF19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414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073F0-370C-4C3A-8E91-943F7EC3946A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FFF3-F189-4C21-8F06-D53CCFF19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139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073F0-370C-4C3A-8E91-943F7EC3946A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FFF3-F189-4C21-8F06-D53CCFF19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418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073F0-370C-4C3A-8E91-943F7EC3946A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FFF3-F189-4C21-8F06-D53CCFF19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842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073F0-370C-4C3A-8E91-943F7EC3946A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8FFF3-F189-4C21-8F06-D53CCFF19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9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Submission to Authority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 Peter </a:t>
            </a:r>
            <a:r>
              <a:rPr lang="en-US" dirty="0" smtClean="0"/>
              <a:t>2:13-3:7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3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Authority Structures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1600200"/>
            <a:ext cx="3200400" cy="45259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Government</a:t>
            </a:r>
          </a:p>
          <a:p>
            <a:r>
              <a:rPr lang="en-US" sz="4000" dirty="0" smtClean="0"/>
              <a:t>Employer</a:t>
            </a:r>
          </a:p>
          <a:p>
            <a:r>
              <a:rPr lang="en-US" sz="4000" dirty="0" smtClean="0"/>
              <a:t>Family</a:t>
            </a:r>
          </a:p>
          <a:p>
            <a:r>
              <a:rPr lang="en-US" sz="4000" dirty="0" smtClean="0"/>
              <a:t>Ultimate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13491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8358" y="152400"/>
            <a:ext cx="5562600" cy="838200"/>
          </a:xfrm>
        </p:spPr>
        <p:txBody>
          <a:bodyPr>
            <a:noAutofit/>
          </a:bodyPr>
          <a:lstStyle/>
          <a:p>
            <a:r>
              <a:rPr lang="en-US" b="1" u="sng" dirty="0" smtClean="0"/>
              <a:t>Government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486400"/>
          </a:xfrm>
        </p:spPr>
        <p:txBody>
          <a:bodyPr/>
          <a:lstStyle/>
          <a:p>
            <a:pPr marL="0" indent="0">
              <a:spcAft>
                <a:spcPts val="2400"/>
              </a:spcAft>
              <a:buNone/>
            </a:pPr>
            <a:r>
              <a:rPr lang="en-US" dirty="0" smtClean="0"/>
              <a:t>Remember,</a:t>
            </a:r>
          </a:p>
          <a:p>
            <a:pPr>
              <a:spcAft>
                <a:spcPts val="2400"/>
              </a:spcAft>
            </a:pPr>
            <a:r>
              <a:rPr lang="en-US" b="1" dirty="0" smtClean="0"/>
              <a:t>Philippians 3:20  </a:t>
            </a:r>
            <a:r>
              <a:rPr lang="en-US" dirty="0" smtClean="0"/>
              <a:t>Our citizenship is in heaven</a:t>
            </a:r>
          </a:p>
          <a:p>
            <a:pPr>
              <a:spcAft>
                <a:spcPts val="2400"/>
              </a:spcAft>
            </a:pPr>
            <a:r>
              <a:rPr lang="en-US" b="1" dirty="0" smtClean="0"/>
              <a:t>Hebrews 12:28-29  </a:t>
            </a:r>
            <a:r>
              <a:rPr lang="en-US" dirty="0" smtClean="0"/>
              <a:t>Our kingdom is unshakeable</a:t>
            </a:r>
          </a:p>
          <a:p>
            <a:pPr>
              <a:spcAft>
                <a:spcPts val="2400"/>
              </a:spcAft>
            </a:pPr>
            <a:r>
              <a:rPr lang="en-US" u="sng" dirty="0" smtClean="0"/>
              <a:t>Patriotism</a:t>
            </a:r>
            <a:r>
              <a:rPr lang="en-US" dirty="0" smtClean="0"/>
              <a:t> is good, but beware of </a:t>
            </a:r>
            <a:r>
              <a:rPr lang="en-US" u="sng" dirty="0" smtClean="0"/>
              <a:t>nationalism</a:t>
            </a:r>
          </a:p>
          <a:p>
            <a:pPr lvl="1">
              <a:spcAft>
                <a:spcPts val="2400"/>
              </a:spcAft>
            </a:pPr>
            <a:r>
              <a:rPr lang="en-US" b="1" dirty="0" smtClean="0"/>
              <a:t>Luke 4:16-30  </a:t>
            </a:r>
            <a:r>
              <a:rPr lang="en-US" dirty="0" smtClean="0"/>
              <a:t>Nationalism can blind us</a:t>
            </a:r>
            <a:endParaRPr lang="en-US" dirty="0" smtClean="0"/>
          </a:p>
          <a:p>
            <a:pPr>
              <a:spcAft>
                <a:spcPts val="2400"/>
              </a:spcAft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51558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8358" y="0"/>
            <a:ext cx="5562600" cy="838200"/>
          </a:xfrm>
        </p:spPr>
        <p:txBody>
          <a:bodyPr>
            <a:noAutofit/>
          </a:bodyPr>
          <a:lstStyle/>
          <a:p>
            <a:r>
              <a:rPr lang="en-US" b="1" u="sng" dirty="0" smtClean="0"/>
              <a:t>Government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486400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2400"/>
              </a:spcAft>
            </a:pPr>
            <a:r>
              <a:rPr lang="en-US" b="1" dirty="0" smtClean="0"/>
              <a:t>1 Peter 2:13-15  </a:t>
            </a:r>
            <a:r>
              <a:rPr lang="en-US" dirty="0" smtClean="0"/>
              <a:t>Submit to governing authorities</a:t>
            </a:r>
          </a:p>
          <a:p>
            <a:pPr lvl="1">
              <a:spcAft>
                <a:spcPts val="2400"/>
              </a:spcAft>
            </a:pPr>
            <a:r>
              <a:rPr lang="en-US" dirty="0" smtClean="0"/>
              <a:t>Why?  To silence ignorant people</a:t>
            </a:r>
          </a:p>
          <a:p>
            <a:pPr>
              <a:spcAft>
                <a:spcPts val="2400"/>
              </a:spcAft>
            </a:pPr>
            <a:r>
              <a:rPr lang="en-US" b="1" dirty="0" smtClean="0"/>
              <a:t>1 Peter 2:16-17  </a:t>
            </a:r>
            <a:r>
              <a:rPr lang="en-US" dirty="0" smtClean="0"/>
              <a:t>Balance freedom with respect</a:t>
            </a:r>
          </a:p>
          <a:p>
            <a:pPr>
              <a:spcAft>
                <a:spcPts val="2400"/>
              </a:spcAft>
            </a:pPr>
            <a:r>
              <a:rPr lang="en-US" b="1" dirty="0" smtClean="0"/>
              <a:t>1 Timothy 2:1-2  </a:t>
            </a:r>
            <a:r>
              <a:rPr lang="en-US" dirty="0" smtClean="0"/>
              <a:t>Pray for your leaders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The gospel is blessing to the nation</a:t>
            </a:r>
          </a:p>
          <a:p>
            <a:pPr>
              <a:spcAft>
                <a:spcPts val="2400"/>
              </a:spcAft>
            </a:pPr>
            <a:r>
              <a:rPr lang="en-US" b="1" dirty="0" smtClean="0"/>
              <a:t>Romans 13:1-2 </a:t>
            </a:r>
            <a:r>
              <a:rPr lang="en-US" dirty="0" smtClean="0"/>
              <a:t> Submit out of respect for God</a:t>
            </a:r>
          </a:p>
          <a:p>
            <a:pPr lvl="1">
              <a:spcAft>
                <a:spcPts val="2400"/>
              </a:spcAft>
            </a:pPr>
            <a:r>
              <a:rPr lang="en-US" b="1" dirty="0" smtClean="0"/>
              <a:t>Romans 13:6-7  </a:t>
            </a:r>
            <a:r>
              <a:rPr lang="en-US" dirty="0" smtClean="0"/>
              <a:t>Pay full taxes (</a:t>
            </a:r>
            <a:r>
              <a:rPr lang="en-US" b="1" dirty="0" smtClean="0"/>
              <a:t>Matthew 22:17-22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42328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8358" y="0"/>
            <a:ext cx="5562600" cy="838200"/>
          </a:xfrm>
        </p:spPr>
        <p:txBody>
          <a:bodyPr>
            <a:noAutofit/>
          </a:bodyPr>
          <a:lstStyle/>
          <a:p>
            <a:r>
              <a:rPr lang="en-US" b="1" u="sng" dirty="0" smtClean="0"/>
              <a:t>Government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486400"/>
          </a:xfrm>
        </p:spPr>
        <p:txBody>
          <a:bodyPr>
            <a:normAutofit/>
          </a:bodyPr>
          <a:lstStyle/>
          <a:p>
            <a:pPr>
              <a:spcAft>
                <a:spcPts val="2400"/>
              </a:spcAft>
            </a:pPr>
            <a:r>
              <a:rPr lang="en-US" dirty="0" smtClean="0"/>
              <a:t>Do we always obey the government?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First, we must obey the </a:t>
            </a:r>
            <a:r>
              <a:rPr lang="en-US" b="1" dirty="0" smtClean="0"/>
              <a:t>highest authority – God 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In the </a:t>
            </a:r>
            <a:r>
              <a:rPr lang="en-US" u="sng" dirty="0" smtClean="0"/>
              <a:t>rare</a:t>
            </a:r>
            <a:r>
              <a:rPr lang="en-US" dirty="0" smtClean="0"/>
              <a:t> case of a </a:t>
            </a:r>
            <a:r>
              <a:rPr lang="en-US" u="sng" dirty="0" smtClean="0"/>
              <a:t>direct conflict</a:t>
            </a:r>
            <a:r>
              <a:rPr lang="en-US" dirty="0" smtClean="0"/>
              <a:t> God’s law and man’s law:  pray, examine scripture, seek wise counsel, and search your heart.  Be humble.</a:t>
            </a:r>
          </a:p>
          <a:p>
            <a:pPr>
              <a:spcAft>
                <a:spcPts val="2400"/>
              </a:spcAft>
            </a:pPr>
            <a:r>
              <a:rPr lang="en-US" b="1" dirty="0" smtClean="0"/>
              <a:t>Daniel 3:14, 16-18</a:t>
            </a:r>
            <a:r>
              <a:rPr lang="en-US" dirty="0" smtClean="0"/>
              <a:t>  Respectful non-compliance</a:t>
            </a:r>
          </a:p>
          <a:p>
            <a:pPr>
              <a:spcAft>
                <a:spcPts val="2400"/>
              </a:spcAft>
            </a:pPr>
            <a:r>
              <a:rPr lang="en-US" b="1" dirty="0" smtClean="0"/>
              <a:t>Acts 5:28,29</a:t>
            </a:r>
            <a:r>
              <a:rPr lang="en-US" dirty="0" smtClean="0"/>
              <a:t>  Must obey God</a:t>
            </a:r>
          </a:p>
        </p:txBody>
      </p:sp>
    </p:spTree>
    <p:extLst>
      <p:ext uri="{BB962C8B-B14F-4D97-AF65-F5344CB8AC3E}">
        <p14:creationId xmlns:p14="http://schemas.microsoft.com/office/powerpoint/2010/main" val="235867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8358" y="0"/>
            <a:ext cx="5562600" cy="838200"/>
          </a:xfrm>
        </p:spPr>
        <p:txBody>
          <a:bodyPr>
            <a:noAutofit/>
          </a:bodyPr>
          <a:lstStyle/>
          <a:p>
            <a:r>
              <a:rPr lang="en-US" b="1" u="sng" dirty="0" smtClean="0"/>
              <a:t>Employer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486400"/>
          </a:xfrm>
        </p:spPr>
        <p:txBody>
          <a:bodyPr>
            <a:normAutofit fontScale="85000" lnSpcReduction="10000"/>
          </a:bodyPr>
          <a:lstStyle/>
          <a:p>
            <a:pPr>
              <a:spcAft>
                <a:spcPts val="2400"/>
              </a:spcAft>
            </a:pPr>
            <a:r>
              <a:rPr lang="en-US" dirty="0" smtClean="0"/>
              <a:t>In the beginning, work was good (</a:t>
            </a:r>
            <a:r>
              <a:rPr lang="en-US" b="1" dirty="0" smtClean="0"/>
              <a:t>Genesis 2:8</a:t>
            </a:r>
            <a:r>
              <a:rPr lang="en-US" dirty="0" smtClean="0"/>
              <a:t>), but because of sin, it is hard (</a:t>
            </a:r>
            <a:r>
              <a:rPr lang="en-US" b="1" dirty="0" smtClean="0"/>
              <a:t>3:17-19</a:t>
            </a:r>
            <a:r>
              <a:rPr lang="en-US" dirty="0" smtClean="0"/>
              <a:t>)</a:t>
            </a:r>
          </a:p>
          <a:p>
            <a:pPr>
              <a:spcAft>
                <a:spcPts val="2400"/>
              </a:spcAft>
            </a:pPr>
            <a:r>
              <a:rPr lang="en-US" b="1" dirty="0" smtClean="0"/>
              <a:t>1 Peter 2:18  </a:t>
            </a:r>
            <a:r>
              <a:rPr lang="en-US" dirty="0" smtClean="0"/>
              <a:t>Master = boss </a:t>
            </a:r>
          </a:p>
          <a:p>
            <a:pPr>
              <a:spcAft>
                <a:spcPts val="2400"/>
              </a:spcAft>
            </a:pPr>
            <a:r>
              <a:rPr lang="en-US" b="1" dirty="0" smtClean="0"/>
              <a:t>1 Peter 2:19-20 </a:t>
            </a:r>
            <a:r>
              <a:rPr lang="en-US" dirty="0" smtClean="0"/>
              <a:t> Obey unreasonable bosses too</a:t>
            </a:r>
          </a:p>
          <a:p>
            <a:pPr lvl="1">
              <a:spcAft>
                <a:spcPts val="2400"/>
              </a:spcAft>
            </a:pPr>
            <a:r>
              <a:rPr lang="en-US" b="1" dirty="0" smtClean="0"/>
              <a:t>2:23</a:t>
            </a:r>
            <a:r>
              <a:rPr lang="en-US" dirty="0" smtClean="0"/>
              <a:t>  God is the source of our patient endurance (</a:t>
            </a:r>
            <a:r>
              <a:rPr lang="en-US" b="1" dirty="0" smtClean="0"/>
              <a:t>Titus 2:9-10</a:t>
            </a:r>
            <a:r>
              <a:rPr lang="en-US" dirty="0" smtClean="0"/>
              <a:t>)</a:t>
            </a:r>
            <a:endParaRPr lang="en-US" dirty="0" smtClean="0"/>
          </a:p>
          <a:p>
            <a:pPr lvl="1">
              <a:spcAft>
                <a:spcPts val="2400"/>
              </a:spcAft>
            </a:pPr>
            <a:r>
              <a:rPr lang="en-US" b="1" dirty="0" smtClean="0"/>
              <a:t>Philippians 2:14,15</a:t>
            </a:r>
            <a:r>
              <a:rPr lang="en-US" dirty="0" smtClean="0"/>
              <a:t>  Let them see a difference</a:t>
            </a:r>
          </a:p>
          <a:p>
            <a:pPr>
              <a:spcAft>
                <a:spcPts val="2400"/>
              </a:spcAft>
            </a:pPr>
            <a:r>
              <a:rPr lang="en-US" b="1" dirty="0" smtClean="0"/>
              <a:t>Ephesians 6:5-8  </a:t>
            </a:r>
            <a:r>
              <a:rPr lang="en-US" dirty="0" smtClean="0"/>
              <a:t>Jesus is our real boss</a:t>
            </a:r>
          </a:p>
          <a:p>
            <a:pPr>
              <a:spcAft>
                <a:spcPts val="2400"/>
              </a:spcAft>
            </a:pPr>
            <a:r>
              <a:rPr lang="en-US" b="1" dirty="0" smtClean="0"/>
              <a:t>Colossians 3:22-24</a:t>
            </a:r>
            <a:r>
              <a:rPr lang="en-US" dirty="0" smtClean="0"/>
              <a:t>  Do a full day of your best work </a:t>
            </a:r>
          </a:p>
        </p:txBody>
      </p:sp>
    </p:spTree>
    <p:extLst>
      <p:ext uri="{BB962C8B-B14F-4D97-AF65-F5344CB8AC3E}">
        <p14:creationId xmlns:p14="http://schemas.microsoft.com/office/powerpoint/2010/main" val="779235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8358" y="0"/>
            <a:ext cx="5562600" cy="838200"/>
          </a:xfrm>
        </p:spPr>
        <p:txBody>
          <a:bodyPr>
            <a:noAutofit/>
          </a:bodyPr>
          <a:lstStyle/>
          <a:p>
            <a:r>
              <a:rPr lang="en-US" b="1" u="sng" dirty="0" smtClean="0"/>
              <a:t>Employer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486400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2400"/>
              </a:spcAft>
            </a:pPr>
            <a:r>
              <a:rPr lang="en-US" dirty="0" smtClean="0"/>
              <a:t>If you are the boss, practice “servant leadership” (</a:t>
            </a:r>
            <a:r>
              <a:rPr lang="en-US" b="1" dirty="0" smtClean="0"/>
              <a:t>Mark 10:42-25</a:t>
            </a:r>
            <a:r>
              <a:rPr lang="en-US" dirty="0" smtClean="0"/>
              <a:t>)</a:t>
            </a:r>
          </a:p>
          <a:p>
            <a:pPr>
              <a:spcAft>
                <a:spcPts val="2400"/>
              </a:spcAft>
            </a:pPr>
            <a:r>
              <a:rPr lang="en-US" b="1" dirty="0" smtClean="0"/>
              <a:t>Ephesians 6:9  </a:t>
            </a:r>
            <a:r>
              <a:rPr lang="en-US" dirty="0" smtClean="0"/>
              <a:t>Be fair, remembering your Boss</a:t>
            </a:r>
          </a:p>
          <a:p>
            <a:pPr>
              <a:spcAft>
                <a:spcPts val="2400"/>
              </a:spcAft>
            </a:pPr>
            <a:r>
              <a:rPr lang="en-US" b="1" dirty="0" smtClean="0"/>
              <a:t>Exodus 18:13-26</a:t>
            </a:r>
            <a:r>
              <a:rPr lang="en-US" dirty="0" smtClean="0"/>
              <a:t>  Train trustworthy managers and share the workload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Do we always obey the boss?</a:t>
            </a:r>
          </a:p>
          <a:p>
            <a:pPr lvl="1">
              <a:spcAft>
                <a:spcPts val="2400"/>
              </a:spcAft>
            </a:pPr>
            <a:r>
              <a:rPr lang="en-US" dirty="0" smtClean="0"/>
              <a:t>In the </a:t>
            </a:r>
            <a:r>
              <a:rPr lang="en-US" u="sng" dirty="0" smtClean="0"/>
              <a:t>rare</a:t>
            </a:r>
            <a:r>
              <a:rPr lang="en-US" dirty="0" smtClean="0"/>
              <a:t> case of a </a:t>
            </a:r>
            <a:r>
              <a:rPr lang="en-US" u="sng" dirty="0" smtClean="0"/>
              <a:t>direct conflict</a:t>
            </a:r>
            <a:r>
              <a:rPr lang="en-US" dirty="0" smtClean="0"/>
              <a:t> God’s law and the boss’s demands:  pray, examine scripture, seek wise counsel, and search your heart.  Be humble.</a:t>
            </a:r>
          </a:p>
          <a:p>
            <a:pPr lvl="1">
              <a:spcAft>
                <a:spcPts val="2400"/>
              </a:spcAft>
            </a:pPr>
            <a:r>
              <a:rPr lang="en-US" b="1" dirty="0" smtClean="0"/>
              <a:t>Daniel 1:8-17  </a:t>
            </a:r>
            <a:r>
              <a:rPr lang="en-US" dirty="0" smtClean="0"/>
              <a:t>In matters of conscience, reason humbly toward a settlement</a:t>
            </a:r>
          </a:p>
        </p:txBody>
      </p:sp>
    </p:spTree>
    <p:extLst>
      <p:ext uri="{BB962C8B-B14F-4D97-AF65-F5344CB8AC3E}">
        <p14:creationId xmlns:p14="http://schemas.microsoft.com/office/powerpoint/2010/main" val="1943414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8358" y="0"/>
            <a:ext cx="5562600" cy="838200"/>
          </a:xfrm>
        </p:spPr>
        <p:txBody>
          <a:bodyPr>
            <a:noAutofit/>
          </a:bodyPr>
          <a:lstStyle/>
          <a:p>
            <a:r>
              <a:rPr lang="en-US" b="1" u="sng" dirty="0" smtClean="0"/>
              <a:t>Family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486400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2400"/>
              </a:spcAft>
            </a:pPr>
            <a:r>
              <a:rPr lang="en-US" b="1" dirty="0" smtClean="0"/>
              <a:t>1 Peter 3:1-2  </a:t>
            </a:r>
            <a:r>
              <a:rPr lang="en-US" dirty="0" smtClean="0"/>
              <a:t>Wife should submit to her husband</a:t>
            </a:r>
          </a:p>
          <a:p>
            <a:pPr lvl="1">
              <a:spcAft>
                <a:spcPts val="2400"/>
              </a:spcAft>
            </a:pPr>
            <a:r>
              <a:rPr lang="en-US" dirty="0" smtClean="0"/>
              <a:t>To win them for Jesus</a:t>
            </a:r>
          </a:p>
          <a:p>
            <a:pPr lvl="1">
              <a:spcAft>
                <a:spcPts val="2400"/>
              </a:spcAft>
            </a:pPr>
            <a:r>
              <a:rPr lang="en-US" b="1" dirty="0" smtClean="0"/>
              <a:t>3:3-4</a:t>
            </a:r>
            <a:r>
              <a:rPr lang="en-US" dirty="0" smtClean="0"/>
              <a:t>  Real beauty is on the inside</a:t>
            </a:r>
          </a:p>
          <a:p>
            <a:pPr>
              <a:spcAft>
                <a:spcPts val="2400"/>
              </a:spcAft>
            </a:pPr>
            <a:r>
              <a:rPr lang="en-US" b="1" dirty="0" smtClean="0"/>
              <a:t>3:7</a:t>
            </a:r>
            <a:r>
              <a:rPr lang="en-US" dirty="0" smtClean="0"/>
              <a:t> Husband must respect and protect his wife</a:t>
            </a:r>
          </a:p>
          <a:p>
            <a:pPr>
              <a:spcAft>
                <a:spcPts val="2400"/>
              </a:spcAft>
            </a:pPr>
            <a:r>
              <a:rPr lang="en-US" b="1" dirty="0" smtClean="0"/>
              <a:t>Ephesians 5:25-27  </a:t>
            </a:r>
            <a:r>
              <a:rPr lang="en-US" dirty="0"/>
              <a:t>H</a:t>
            </a:r>
            <a:r>
              <a:rPr lang="en-US" dirty="0" smtClean="0"/>
              <a:t>usband must sacrificially love his wife and seek her holiness</a:t>
            </a:r>
          </a:p>
          <a:p>
            <a:pPr>
              <a:spcAft>
                <a:spcPts val="2400"/>
              </a:spcAft>
            </a:pPr>
            <a:r>
              <a:rPr lang="en-US" b="1" dirty="0" smtClean="0"/>
              <a:t>Ephesians 6:1-3</a:t>
            </a:r>
            <a:r>
              <a:rPr lang="en-US" dirty="0" smtClean="0"/>
              <a:t>  Children must honor parents</a:t>
            </a:r>
          </a:p>
          <a:p>
            <a:pPr>
              <a:spcAft>
                <a:spcPts val="2400"/>
              </a:spcAft>
            </a:pPr>
            <a:r>
              <a:rPr lang="en-US" b="1" dirty="0" smtClean="0"/>
              <a:t>6:4</a:t>
            </a:r>
            <a:r>
              <a:rPr lang="en-US" dirty="0" smtClean="0"/>
              <a:t> Fathers should train children’s actions and heart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61424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Authority Structures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239000" cy="45259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Government</a:t>
            </a:r>
          </a:p>
          <a:p>
            <a:r>
              <a:rPr lang="en-US" sz="4000" dirty="0" smtClean="0"/>
              <a:t>Employer</a:t>
            </a:r>
          </a:p>
          <a:p>
            <a:r>
              <a:rPr lang="en-US" sz="4000" dirty="0" smtClean="0"/>
              <a:t>Family</a:t>
            </a:r>
          </a:p>
          <a:p>
            <a:r>
              <a:rPr lang="en-US" sz="4000" dirty="0" smtClean="0"/>
              <a:t>Ultimate (</a:t>
            </a:r>
            <a:r>
              <a:rPr lang="en-US" sz="4000" b="1" dirty="0" smtClean="0"/>
              <a:t>Philippians 2:9-11</a:t>
            </a:r>
            <a:r>
              <a:rPr lang="en-US" sz="4000" dirty="0" smtClean="0"/>
              <a:t>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13571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377</Words>
  <Application>Microsoft Office PowerPoint</Application>
  <PresentationFormat>On-screen Show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Submission to Authority</vt:lpstr>
      <vt:lpstr>Authority Structures</vt:lpstr>
      <vt:lpstr>Government</vt:lpstr>
      <vt:lpstr>Government</vt:lpstr>
      <vt:lpstr>Government</vt:lpstr>
      <vt:lpstr>Employer</vt:lpstr>
      <vt:lpstr>Employer</vt:lpstr>
      <vt:lpstr>Family</vt:lpstr>
      <vt:lpstr>Authority Structures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Submission to Authority</dc:title>
  <dc:creator>Multiple Authors</dc:creator>
  <cp:lastModifiedBy>Multiple Authors</cp:lastModifiedBy>
  <cp:revision>7</cp:revision>
  <dcterms:created xsi:type="dcterms:W3CDTF">2020-04-02T00:11:40Z</dcterms:created>
  <dcterms:modified xsi:type="dcterms:W3CDTF">2020-04-02T01:13:21Z</dcterms:modified>
</cp:coreProperties>
</file>