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82857"/>
  </p:normalViewPr>
  <p:slideViewPr>
    <p:cSldViewPr>
      <p:cViewPr varScale="1">
        <p:scale>
          <a:sx n="97" d="100"/>
          <a:sy n="97" d="100"/>
        </p:scale>
        <p:origin x="1908" y="78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42F69-43B6-6D42-B869-663C9C2BD23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EAE52-E8DA-9F4B-92CE-C33E1BF43A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844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53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1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29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24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67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6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3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14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52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8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013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99736-4966-4A2D-8574-90A9AC5C180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5CC9D-A86F-4367-A1D0-93B9D333F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7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800" b="1" dirty="0"/>
              <a:t>What does the Bible say about my Work and Career?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very important part of Life!</a:t>
            </a:r>
          </a:p>
        </p:txBody>
      </p:sp>
    </p:spTree>
    <p:extLst>
      <p:ext uri="{BB962C8B-B14F-4D97-AF65-F5344CB8AC3E}">
        <p14:creationId xmlns:p14="http://schemas.microsoft.com/office/powerpoint/2010/main" val="9059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Finding and Keeping a Job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/>
          </a:bodyPr>
          <a:lstStyle/>
          <a:p>
            <a:r>
              <a:rPr lang="en-US" dirty="0"/>
              <a:t>If you could describe </a:t>
            </a:r>
            <a:r>
              <a:rPr lang="en-US" i="1" dirty="0"/>
              <a:t>your ideal job</a:t>
            </a:r>
            <a:r>
              <a:rPr lang="en-US" dirty="0"/>
              <a:t>, what would it be like?</a:t>
            </a:r>
          </a:p>
          <a:p>
            <a:pPr lvl="0"/>
            <a:r>
              <a:rPr lang="en-US" dirty="0"/>
              <a:t>What things do people do to </a:t>
            </a:r>
            <a:r>
              <a:rPr lang="en-US" u="sng" dirty="0"/>
              <a:t>get</a:t>
            </a:r>
            <a:r>
              <a:rPr lang="en-US" dirty="0"/>
              <a:t> a good job? </a:t>
            </a:r>
          </a:p>
          <a:p>
            <a:pPr lvl="1">
              <a:buSzPct val="75000"/>
              <a:buFont typeface="Arial" panose="020B0604020202020204" pitchFamily="34" charset="0"/>
              <a:buChar char="☺"/>
            </a:pPr>
            <a:r>
              <a:rPr lang="en-US" dirty="0"/>
              <a:t> Education, experience, references, relationships</a:t>
            </a:r>
          </a:p>
          <a:p>
            <a:pPr lvl="1">
              <a:buFont typeface="Calibri" panose="020F0502020204030204" pitchFamily="34" charset="0"/>
              <a:buChar char="X"/>
            </a:pPr>
            <a:r>
              <a:rPr lang="en-US" dirty="0"/>
              <a:t> Pay bribes, lie on their CV, conceal information</a:t>
            </a:r>
          </a:p>
          <a:p>
            <a:pPr lvl="0"/>
            <a:r>
              <a:rPr lang="en-US" dirty="0"/>
              <a:t>What do people do </a:t>
            </a:r>
            <a:r>
              <a:rPr lang="en-US" u="sng" dirty="0"/>
              <a:t>keep</a:t>
            </a:r>
            <a:r>
              <a:rPr lang="en-US" dirty="0"/>
              <a:t> a job or </a:t>
            </a:r>
            <a:r>
              <a:rPr lang="en-US" u="sng" dirty="0"/>
              <a:t>advance</a:t>
            </a:r>
            <a:r>
              <a:rPr lang="en-US" dirty="0"/>
              <a:t> to a higher position?  </a:t>
            </a:r>
          </a:p>
          <a:p>
            <a:pPr lvl="1">
              <a:buSzPct val="75000"/>
              <a:buFont typeface="Arial" panose="020B0604020202020204" pitchFamily="34" charset="0"/>
              <a:buChar char="☺"/>
            </a:pPr>
            <a:r>
              <a:rPr lang="en-US" dirty="0"/>
              <a:t> Work hard, improve business, expand markets</a:t>
            </a:r>
          </a:p>
          <a:p>
            <a:pPr lvl="1">
              <a:buFont typeface="Calibri" panose="020F0502020204030204" pitchFamily="34" charset="0"/>
              <a:buChar char="X"/>
            </a:pPr>
            <a:r>
              <a:rPr lang="en-US" dirty="0"/>
              <a:t> Work only when the boss is watching</a:t>
            </a:r>
          </a:p>
          <a:p>
            <a:pPr lvl="1">
              <a:buFont typeface="Calibri" panose="020F0502020204030204" pitchFamily="34" charset="0"/>
              <a:buChar char="X"/>
            </a:pPr>
            <a:r>
              <a:rPr lang="en-US" dirty="0"/>
              <a:t> Do something unethical, immoral, illegal, etc.</a:t>
            </a:r>
          </a:p>
        </p:txBody>
      </p:sp>
    </p:spTree>
    <p:extLst>
      <p:ext uri="{BB962C8B-B14F-4D97-AF65-F5344CB8AC3E}">
        <p14:creationId xmlns:p14="http://schemas.microsoft.com/office/powerpoint/2010/main" val="304838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Work is </a:t>
            </a:r>
            <a:r>
              <a:rPr lang="en-US" b="1" i="1" u="sng" dirty="0"/>
              <a:t>not</a:t>
            </a:r>
            <a:r>
              <a:rPr lang="en-US" b="1" u="sng" dirty="0"/>
              <a:t> a curse!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638800"/>
          </a:xfrm>
        </p:spPr>
        <p:txBody>
          <a:bodyPr>
            <a:normAutofit/>
          </a:bodyPr>
          <a:lstStyle/>
          <a:p>
            <a:pPr lvl="0"/>
            <a:r>
              <a:rPr lang="en-US" u="sng" dirty="0"/>
              <a:t>Before man sinned</a:t>
            </a:r>
            <a:r>
              <a:rPr lang="en-US" dirty="0"/>
              <a:t>, God “built a business” and “hired” Adam (</a:t>
            </a:r>
            <a:r>
              <a:rPr lang="en-US" b="1" dirty="0"/>
              <a:t>Genesis 2:8,9,15</a:t>
            </a:r>
            <a:r>
              <a:rPr lang="en-US" dirty="0"/>
              <a:t>).  </a:t>
            </a:r>
          </a:p>
          <a:p>
            <a:pPr lvl="1"/>
            <a:r>
              <a:rPr lang="en-US" dirty="0"/>
              <a:t>Work was good, blessed by God; Adam could be productive, serve others and care for his environment.</a:t>
            </a:r>
          </a:p>
          <a:p>
            <a:pPr lvl="0"/>
            <a:r>
              <a:rPr lang="en-US" u="sng" dirty="0"/>
              <a:t>After the fall</a:t>
            </a:r>
            <a:r>
              <a:rPr lang="en-US" dirty="0"/>
              <a:t>, work became a “struggle” against the forces of a broken world (</a:t>
            </a:r>
            <a:r>
              <a:rPr lang="en-US" b="1" dirty="0"/>
              <a:t>Genesis 3:17-19</a:t>
            </a:r>
            <a:r>
              <a:rPr lang="en-US" dirty="0"/>
              <a:t>).  </a:t>
            </a:r>
          </a:p>
          <a:p>
            <a:pPr lvl="1"/>
            <a:r>
              <a:rPr lang="en-US" dirty="0"/>
              <a:t>Sin affects everything!  Problems with production, products, people, pain, etc.</a:t>
            </a:r>
          </a:p>
          <a:p>
            <a:pPr lvl="0"/>
            <a:r>
              <a:rPr lang="en-US" dirty="0"/>
              <a:t>Even in our broken world, </a:t>
            </a:r>
            <a:r>
              <a:rPr lang="en-US" u="sng" dirty="0"/>
              <a:t>work is still important</a:t>
            </a:r>
            <a:r>
              <a:rPr lang="en-US" dirty="0"/>
              <a:t> and our God-given responsibility (</a:t>
            </a:r>
            <a:r>
              <a:rPr lang="en-US" b="1" dirty="0"/>
              <a:t>Ephesians 6:9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If the dishwasher does a bad job, customers get sick!  </a:t>
            </a:r>
          </a:p>
        </p:txBody>
      </p:sp>
    </p:spTree>
    <p:extLst>
      <p:ext uri="{BB962C8B-B14F-4D97-AF65-F5344CB8AC3E}">
        <p14:creationId xmlns:p14="http://schemas.microsoft.com/office/powerpoint/2010/main" val="251136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How to be a Good Employee: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915400" cy="5638800"/>
          </a:xfrm>
        </p:spPr>
        <p:txBody>
          <a:bodyPr>
            <a:normAutofit/>
          </a:bodyPr>
          <a:lstStyle/>
          <a:p>
            <a:pPr lvl="0"/>
            <a:r>
              <a:rPr lang="en-US" b="1" dirty="0"/>
              <a:t>Ephesians 6:5-8  </a:t>
            </a:r>
            <a:r>
              <a:rPr lang="en-US" dirty="0"/>
              <a:t>Serve as if the Lord </a:t>
            </a:r>
            <a:r>
              <a:rPr lang="en-US" b="1" dirty="0"/>
              <a:t>Jesus</a:t>
            </a:r>
            <a:r>
              <a:rPr lang="en-US" dirty="0"/>
              <a:t> Christ is </a:t>
            </a:r>
            <a:r>
              <a:rPr lang="en-US" b="1" dirty="0"/>
              <a:t>your supervisor</a:t>
            </a:r>
          </a:p>
          <a:p>
            <a:pPr lvl="0"/>
            <a:r>
              <a:rPr lang="en-US" b="1" dirty="0"/>
              <a:t>1 Peter 2:18-19</a:t>
            </a:r>
            <a:r>
              <a:rPr lang="en-US" dirty="0"/>
              <a:t>  Respect the </a:t>
            </a:r>
            <a:r>
              <a:rPr lang="en-US" b="1" dirty="0"/>
              <a:t>authority</a:t>
            </a:r>
            <a:r>
              <a:rPr lang="en-US" dirty="0"/>
              <a:t> of your boss’s </a:t>
            </a:r>
            <a:r>
              <a:rPr lang="en-US" b="1" dirty="0"/>
              <a:t>position</a:t>
            </a:r>
            <a:r>
              <a:rPr lang="en-US" dirty="0"/>
              <a:t>, even if he/she is unreasonable</a:t>
            </a:r>
          </a:p>
          <a:p>
            <a:pPr lvl="0"/>
            <a:r>
              <a:rPr lang="en-US" b="1" dirty="0"/>
              <a:t>Daniel 1:8-17</a:t>
            </a:r>
            <a:r>
              <a:rPr lang="en-US" dirty="0"/>
              <a:t>  When appropriate, </a:t>
            </a:r>
            <a:r>
              <a:rPr lang="en-US" b="1" dirty="0"/>
              <a:t>respectfully</a:t>
            </a:r>
            <a:r>
              <a:rPr lang="en-US" dirty="0"/>
              <a:t> </a:t>
            </a:r>
            <a:r>
              <a:rPr lang="en-US" b="1" dirty="0"/>
              <a:t>question</a:t>
            </a:r>
            <a:r>
              <a:rPr lang="en-US" dirty="0"/>
              <a:t> the boss, but </a:t>
            </a:r>
            <a:r>
              <a:rPr lang="en-US" b="1" dirty="0"/>
              <a:t>follow</a:t>
            </a:r>
            <a:r>
              <a:rPr lang="en-US" dirty="0"/>
              <a:t> their leadership</a:t>
            </a:r>
          </a:p>
          <a:p>
            <a:pPr lvl="0"/>
            <a:r>
              <a:rPr lang="en-US" b="1" dirty="0"/>
              <a:t>Genesis 39:6-12</a:t>
            </a:r>
            <a:r>
              <a:rPr lang="en-US" dirty="0"/>
              <a:t>  If your boss asks you to do something </a:t>
            </a:r>
            <a:r>
              <a:rPr lang="en-US" b="1" dirty="0"/>
              <a:t>illegal</a:t>
            </a:r>
            <a:r>
              <a:rPr lang="en-US" dirty="0"/>
              <a:t> or </a:t>
            </a:r>
            <a:r>
              <a:rPr lang="en-US" b="1" dirty="0"/>
              <a:t>immoral</a:t>
            </a:r>
            <a:r>
              <a:rPr lang="en-US" dirty="0"/>
              <a:t>, you should </a:t>
            </a:r>
            <a:r>
              <a:rPr lang="en-US" b="1" dirty="0"/>
              <a:t>refuse</a:t>
            </a:r>
          </a:p>
          <a:p>
            <a:pPr lvl="0"/>
            <a:r>
              <a:rPr lang="en-US" b="1" dirty="0"/>
              <a:t>Titus 2:9-10</a:t>
            </a:r>
            <a:r>
              <a:rPr lang="en-US" dirty="0"/>
              <a:t>  Your </a:t>
            </a:r>
            <a:r>
              <a:rPr lang="en-US" b="1" dirty="0"/>
              <a:t>good work </a:t>
            </a:r>
            <a:r>
              <a:rPr lang="en-US" dirty="0"/>
              <a:t>should be </a:t>
            </a:r>
            <a:r>
              <a:rPr lang="en-US" b="1" dirty="0"/>
              <a:t>positive</a:t>
            </a:r>
            <a:r>
              <a:rPr lang="en-US" dirty="0"/>
              <a:t> </a:t>
            </a:r>
            <a:r>
              <a:rPr lang="en-US" b="1" dirty="0"/>
              <a:t>testimony</a:t>
            </a:r>
            <a:r>
              <a:rPr lang="en-US" dirty="0"/>
              <a:t> of the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21489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How to be a Good Employee: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Colossians 3:22-24</a:t>
            </a:r>
            <a:r>
              <a:rPr lang="en-US" dirty="0"/>
              <a:t>  </a:t>
            </a:r>
            <a:r>
              <a:rPr lang="en-US" b="1" dirty="0"/>
              <a:t>Respect</a:t>
            </a:r>
            <a:r>
              <a:rPr lang="en-US" dirty="0"/>
              <a:t> your company’s </a:t>
            </a:r>
            <a:r>
              <a:rPr lang="en-US" b="1" dirty="0"/>
              <a:t>rules</a:t>
            </a:r>
            <a:r>
              <a:rPr lang="en-US" dirty="0"/>
              <a:t>; do a full day’s work for a full day’s pay</a:t>
            </a:r>
          </a:p>
          <a:p>
            <a:pPr lvl="0">
              <a:spcAft>
                <a:spcPts val="1200"/>
              </a:spcAft>
            </a:pPr>
            <a:r>
              <a:rPr lang="en-US" b="1" dirty="0"/>
              <a:t>Jeremiah 29:7; Daniel 6:3-5</a:t>
            </a:r>
            <a:r>
              <a:rPr lang="en-US" dirty="0"/>
              <a:t>  Do your very best to </a:t>
            </a:r>
            <a:r>
              <a:rPr lang="en-US" b="1" dirty="0"/>
              <a:t>help</a:t>
            </a:r>
            <a:r>
              <a:rPr lang="en-US" dirty="0"/>
              <a:t> the company </a:t>
            </a:r>
            <a:r>
              <a:rPr lang="en-US" b="1" dirty="0"/>
              <a:t>succeed</a:t>
            </a:r>
            <a:endParaRPr lang="en-US" dirty="0"/>
          </a:p>
          <a:p>
            <a:pPr lvl="0">
              <a:spcAft>
                <a:spcPts val="1200"/>
              </a:spcAft>
            </a:pPr>
            <a:r>
              <a:rPr lang="en-US" b="1" dirty="0"/>
              <a:t>John 13:12-17  </a:t>
            </a:r>
            <a:r>
              <a:rPr lang="en-US" dirty="0"/>
              <a:t>If you have a foolish boss, remember the example of </a:t>
            </a:r>
            <a:r>
              <a:rPr lang="en-US" b="1" dirty="0"/>
              <a:t>Jesus’ service</a:t>
            </a:r>
          </a:p>
          <a:p>
            <a:pPr lvl="0">
              <a:spcAft>
                <a:spcPts val="1200"/>
              </a:spcAft>
            </a:pPr>
            <a:r>
              <a:rPr lang="en-US" b="1" dirty="0"/>
              <a:t>2 Thessalonians 3:10-13</a:t>
            </a:r>
            <a:r>
              <a:rPr lang="en-US" dirty="0"/>
              <a:t>  Don’t let someone else’s laziness influence your performance</a:t>
            </a:r>
          </a:p>
        </p:txBody>
      </p:sp>
    </p:spTree>
    <p:extLst>
      <p:ext uri="{BB962C8B-B14F-4D97-AF65-F5344CB8AC3E}">
        <p14:creationId xmlns:p14="http://schemas.microsoft.com/office/powerpoint/2010/main" val="298211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How to be a Good Employer: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Ephesians 6:9</a:t>
            </a:r>
            <a:r>
              <a:rPr lang="en-US" dirty="0"/>
              <a:t>  Treat all employees justly and equally.  Be a good example with high standards.</a:t>
            </a:r>
          </a:p>
          <a:p>
            <a:pPr>
              <a:spcAft>
                <a:spcPts val="600"/>
              </a:spcAft>
            </a:pPr>
            <a:r>
              <a:rPr lang="en-US" b="1" dirty="0"/>
              <a:t>Philippians 2:2-3  </a:t>
            </a:r>
            <a:r>
              <a:rPr lang="en-US" dirty="0"/>
              <a:t>Do not focus on your own self-interests without considering the needs of your employees</a:t>
            </a:r>
          </a:p>
          <a:p>
            <a:pPr>
              <a:spcAft>
                <a:spcPts val="600"/>
              </a:spcAft>
            </a:pPr>
            <a:r>
              <a:rPr lang="en-US" b="1" dirty="0"/>
              <a:t>Luke 16:10</a:t>
            </a:r>
            <a:r>
              <a:rPr lang="en-US" dirty="0"/>
              <a:t>  Be faithful with your current responsibility. Listen carefully to the advice of others.</a:t>
            </a:r>
          </a:p>
          <a:p>
            <a:pPr>
              <a:spcAft>
                <a:spcPts val="600"/>
              </a:spcAft>
            </a:pPr>
            <a:r>
              <a:rPr lang="en-US" b="1" dirty="0"/>
              <a:t>Exodus 18:13-26</a:t>
            </a:r>
            <a:r>
              <a:rPr lang="en-US" dirty="0"/>
              <a:t>  More responsibility can lead to more problems, resulting in stress and hindering your service for God</a:t>
            </a:r>
          </a:p>
          <a:p>
            <a:pPr>
              <a:spcAft>
                <a:spcPts val="600"/>
              </a:spcAft>
            </a:pPr>
            <a:r>
              <a:rPr lang="en-US" b="1" dirty="0"/>
              <a:t>Mark 10:42-45, 1 Corinthians 9:19, 10:33  </a:t>
            </a:r>
            <a:r>
              <a:rPr lang="en-US" dirty="0"/>
              <a:t>Have the attitude of a servant and a witness for God’s Kingdom</a:t>
            </a:r>
          </a:p>
        </p:txBody>
      </p:sp>
    </p:spTree>
    <p:extLst>
      <p:ext uri="{BB962C8B-B14F-4D97-AF65-F5344CB8AC3E}">
        <p14:creationId xmlns:p14="http://schemas.microsoft.com/office/powerpoint/2010/main" val="4145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r>
              <a:rPr lang="en-US" b="1" u="sng" dirty="0"/>
              <a:t>When seeking a job, consider: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763000" cy="5638800"/>
          </a:xfrm>
        </p:spPr>
        <p:txBody>
          <a:bodyPr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James 4:13-15  </a:t>
            </a:r>
            <a:r>
              <a:rPr lang="en-US" dirty="0"/>
              <a:t>Always pray, seeking God’s direction</a:t>
            </a:r>
          </a:p>
          <a:p>
            <a:pPr>
              <a:spcAft>
                <a:spcPts val="600"/>
              </a:spcAft>
            </a:pPr>
            <a:r>
              <a:rPr lang="en-US" b="1" dirty="0"/>
              <a:t>Proverbs 11:14</a:t>
            </a:r>
            <a:r>
              <a:rPr lang="en-US" dirty="0"/>
              <a:t>  Seek counsel from godly friends who can help you think wisely before making a decision</a:t>
            </a:r>
          </a:p>
          <a:p>
            <a:pPr>
              <a:spcAft>
                <a:spcPts val="600"/>
              </a:spcAft>
            </a:pPr>
            <a:r>
              <a:rPr lang="en-US" b="1" dirty="0"/>
              <a:t>Jeremiah 9:23,24</a:t>
            </a:r>
            <a:r>
              <a:rPr lang="en-US" dirty="0"/>
              <a:t>  Do not accept a job that will take you away from God and limit your spiritual growth</a:t>
            </a:r>
          </a:p>
          <a:p>
            <a:pPr>
              <a:spcAft>
                <a:spcPts val="600"/>
              </a:spcAft>
            </a:pPr>
            <a:r>
              <a:rPr lang="en-US" b="1" dirty="0"/>
              <a:t>1 Thessalonians 4:11,12 </a:t>
            </a:r>
            <a:r>
              <a:rPr lang="en-US" dirty="0"/>
              <a:t> Don’t assume that a promotion is always a good thing</a:t>
            </a:r>
          </a:p>
          <a:p>
            <a:pPr>
              <a:spcAft>
                <a:spcPts val="600"/>
              </a:spcAft>
            </a:pPr>
            <a:r>
              <a:rPr lang="en-US" b="1" dirty="0"/>
              <a:t>Jonah 1:3  </a:t>
            </a:r>
            <a:r>
              <a:rPr lang="en-US" dirty="0"/>
              <a:t>When looking for a new job, ask yourself if you are running away from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24352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547</Words>
  <Application>Microsoft Office PowerPoint</Application>
  <PresentationFormat>On-screen Show (4:3)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Arial</vt:lpstr>
      <vt:lpstr>Calibri</vt:lpstr>
      <vt:lpstr>Office Theme</vt:lpstr>
      <vt:lpstr>What does the Bible say about my Work and Career?</vt:lpstr>
      <vt:lpstr>Finding and Keeping a Job</vt:lpstr>
      <vt:lpstr>Work is not a curse!</vt:lpstr>
      <vt:lpstr>How to be a Good Employee:</vt:lpstr>
      <vt:lpstr>How to be a Good Employee:</vt:lpstr>
      <vt:lpstr>How to be a Good Employer:</vt:lpstr>
      <vt:lpstr>When seeking a job, consider: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be a Good Employee</dc:title>
  <dc:creator>Multiple Authors</dc:creator>
  <cp:lastModifiedBy>Mark Robnett</cp:lastModifiedBy>
  <cp:revision>17</cp:revision>
  <dcterms:created xsi:type="dcterms:W3CDTF">2020-07-18T19:30:14Z</dcterms:created>
  <dcterms:modified xsi:type="dcterms:W3CDTF">2026-06-17T22:56:42Z</dcterms:modified>
</cp:coreProperties>
</file>