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9" r:id="rId2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2854" autoAdjust="0"/>
  </p:normalViewPr>
  <p:slideViewPr>
    <p:cSldViewPr>
      <p:cViewPr varScale="1">
        <p:scale>
          <a:sx n="83" d="100"/>
          <a:sy n="83" d="100"/>
        </p:scale>
        <p:origin x="242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739" cy="4694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3" y="0"/>
            <a:ext cx="3077739" cy="4694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7EFCD9-F467-430F-A49A-D3A0DFF5FAC4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917421"/>
            <a:ext cx="3077739" cy="4694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3" y="8917421"/>
            <a:ext cx="3077739" cy="4694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50831B-345A-4E75-8589-E758E6BC7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669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513" cy="469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304" y="0"/>
            <a:ext cx="3078513" cy="469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2E374-53F6-4F8A-9743-1CEF6312913E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17" y="4459263"/>
            <a:ext cx="5682643" cy="42250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025"/>
            <a:ext cx="3078513" cy="46994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304" y="8917025"/>
            <a:ext cx="3078513" cy="46994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8EE2F0-686A-4CE9-933A-000DB5798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04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EE2F0-686A-4CE9-933A-000DB5798FF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471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F577D-E681-4A47-B4BB-47777F279314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6076-CB5A-4CC4-A2F3-6A1F21795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072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F577D-E681-4A47-B4BB-47777F279314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6076-CB5A-4CC4-A2F3-6A1F21795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045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F577D-E681-4A47-B4BB-47777F279314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6076-CB5A-4CC4-A2F3-6A1F21795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51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F577D-E681-4A47-B4BB-47777F279314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6076-CB5A-4CC4-A2F3-6A1F21795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554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F577D-E681-4A47-B4BB-47777F279314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6076-CB5A-4CC4-A2F3-6A1F21795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977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F577D-E681-4A47-B4BB-47777F279314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6076-CB5A-4CC4-A2F3-6A1F21795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548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F577D-E681-4A47-B4BB-47777F279314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6076-CB5A-4CC4-A2F3-6A1F21795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930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F577D-E681-4A47-B4BB-47777F279314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6076-CB5A-4CC4-A2F3-6A1F21795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540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F577D-E681-4A47-B4BB-47777F279314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6076-CB5A-4CC4-A2F3-6A1F21795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298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F577D-E681-4A47-B4BB-47777F279314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6076-CB5A-4CC4-A2F3-6A1F21795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407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F577D-E681-4A47-B4BB-47777F279314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6076-CB5A-4CC4-A2F3-6A1F21795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133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577D-E681-4A47-B4BB-47777F279314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B6076-CB5A-4CC4-A2F3-6A1F21795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86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1" y="0"/>
            <a:ext cx="4114799" cy="9144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Study Plan</a:t>
            </a:r>
            <a:endParaRPr lang="en-US" b="1" u="sng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533400" y="1066803"/>
          <a:ext cx="8077200" cy="55625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9379">
                  <a:extLst>
                    <a:ext uri="{9D8B030D-6E8A-4147-A177-3AD203B41FA5}">
                      <a16:colId xmlns:a16="http://schemas.microsoft.com/office/drawing/2014/main" val="4276267410"/>
                    </a:ext>
                  </a:extLst>
                </a:gridCol>
                <a:gridCol w="7297821">
                  <a:extLst>
                    <a:ext uri="{9D8B030D-6E8A-4147-A177-3AD203B41FA5}">
                      <a16:colId xmlns:a16="http://schemas.microsoft.com/office/drawing/2014/main" val="705913195"/>
                    </a:ext>
                  </a:extLst>
                </a:gridCol>
              </a:tblGrid>
              <a:tr h="618066">
                <a:tc>
                  <a:txBody>
                    <a:bodyPr/>
                    <a:lstStyle/>
                    <a:p>
                      <a:pPr algn="ctr" fontAlgn="b"/>
                      <a:endParaRPr lang="en-US" sz="26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b="1" u="sng" strike="noStrike" dirty="0">
                          <a:effectLst/>
                        </a:rPr>
                        <a:t>Topic</a:t>
                      </a:r>
                      <a:endParaRPr lang="en-US" sz="26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03583210"/>
                  </a:ext>
                </a:extLst>
              </a:tr>
              <a:tr h="6180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u="none" strike="noStrike" baseline="0" dirty="0">
                          <a:effectLst/>
                        </a:rPr>
                        <a:t>Is the Bible Trustworthy?</a:t>
                      </a:r>
                      <a:endParaRPr lang="en-US" sz="2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82797491"/>
                  </a:ext>
                </a:extLst>
              </a:tr>
              <a:tr h="6180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u="none" strike="noStrike" baseline="0" dirty="0">
                          <a:effectLst/>
                        </a:rPr>
                        <a:t>Did God </a:t>
                      </a:r>
                      <a:r>
                        <a:rPr lang="en-US" sz="2600" i="1" u="none" strike="noStrike" baseline="0" dirty="0">
                          <a:effectLst/>
                        </a:rPr>
                        <a:t>R</a:t>
                      </a:r>
                      <a:r>
                        <a:rPr lang="en-US" sz="2600" i="1" u="none" strike="noStrike" baseline="0" dirty="0" smtClean="0">
                          <a:effectLst/>
                        </a:rPr>
                        <a:t>eally</a:t>
                      </a:r>
                      <a:r>
                        <a:rPr lang="en-US" sz="26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2600" u="none" strike="noStrike" baseline="0" dirty="0">
                          <a:effectLst/>
                        </a:rPr>
                        <a:t>Create the World?</a:t>
                      </a:r>
                      <a:endParaRPr lang="en-US" sz="2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76150526"/>
                  </a:ext>
                </a:extLst>
              </a:tr>
              <a:tr h="6180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u="none" strike="noStrike" dirty="0">
                          <a:effectLst/>
                        </a:rPr>
                        <a:t>If God is </a:t>
                      </a:r>
                      <a:r>
                        <a:rPr lang="en-US" sz="2600" u="none" strike="noStrike" dirty="0" smtClean="0">
                          <a:effectLst/>
                        </a:rPr>
                        <a:t>Good</a:t>
                      </a:r>
                      <a:r>
                        <a:rPr lang="en-US" sz="2600" u="none" strike="noStrike" dirty="0">
                          <a:effectLst/>
                        </a:rPr>
                        <a:t>, why does </a:t>
                      </a:r>
                      <a:r>
                        <a:rPr lang="en-US" sz="2600" u="none" strike="noStrike" dirty="0" smtClean="0">
                          <a:effectLst/>
                        </a:rPr>
                        <a:t>Suffering </a:t>
                      </a:r>
                      <a:r>
                        <a:rPr lang="en-US" sz="2600" u="none" strike="noStrike" dirty="0">
                          <a:effectLst/>
                        </a:rPr>
                        <a:t>E</a:t>
                      </a:r>
                      <a:r>
                        <a:rPr lang="en-US" sz="2600" u="none" strike="noStrike" dirty="0" smtClean="0">
                          <a:effectLst/>
                        </a:rPr>
                        <a:t>xist?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50291203"/>
                  </a:ext>
                </a:extLst>
              </a:tr>
              <a:tr h="6180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u="none" strike="noStrike" dirty="0" smtClean="0">
                          <a:effectLst/>
                        </a:rPr>
                        <a:t>Why is Evil so Widespread and Powerful?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47849517"/>
                  </a:ext>
                </a:extLst>
              </a:tr>
              <a:tr h="6180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u="none" strike="noStrike" dirty="0">
                          <a:effectLst/>
                        </a:rPr>
                        <a:t>What is the </a:t>
                      </a:r>
                      <a:r>
                        <a:rPr lang="en-US" sz="2600" u="none" strike="noStrike" dirty="0" smtClean="0">
                          <a:effectLst/>
                        </a:rPr>
                        <a:t>Purpose </a:t>
                      </a:r>
                      <a:r>
                        <a:rPr lang="en-US" sz="2600" u="none" strike="noStrike" dirty="0">
                          <a:effectLst/>
                        </a:rPr>
                        <a:t>of the Ten Commandments?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33767689"/>
                  </a:ext>
                </a:extLst>
              </a:tr>
              <a:tr h="6180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u="none" strike="noStrike" dirty="0">
                          <a:effectLst/>
                        </a:rPr>
                        <a:t>Why did Jesus </a:t>
                      </a:r>
                      <a:r>
                        <a:rPr lang="en-US" sz="2600" u="none" strike="noStrike" dirty="0" smtClean="0">
                          <a:effectLst/>
                        </a:rPr>
                        <a:t>Perform Miracles</a:t>
                      </a:r>
                      <a:r>
                        <a:rPr lang="en-US" sz="2600" u="none" strike="noStrike" dirty="0">
                          <a:effectLst/>
                        </a:rPr>
                        <a:t>?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5069737"/>
                  </a:ext>
                </a:extLst>
              </a:tr>
              <a:tr h="6180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u="none" strike="noStrike" dirty="0">
                          <a:effectLst/>
                        </a:rPr>
                        <a:t>What did Jesus R</a:t>
                      </a:r>
                      <a:r>
                        <a:rPr lang="en-US" sz="2600" u="none" strike="noStrike" dirty="0" smtClean="0">
                          <a:effectLst/>
                        </a:rPr>
                        <a:t>eally Say</a:t>
                      </a:r>
                      <a:r>
                        <a:rPr lang="en-US" sz="2600" u="none" strike="noStrike" dirty="0">
                          <a:effectLst/>
                        </a:rPr>
                        <a:t>?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11528688"/>
                  </a:ext>
                </a:extLst>
              </a:tr>
              <a:tr h="6180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u="none" strike="noStrike" dirty="0">
                          <a:effectLst/>
                        </a:rPr>
                        <a:t>Is </a:t>
                      </a:r>
                      <a:r>
                        <a:rPr lang="en-US" sz="2600" u="none" strike="noStrike" dirty="0" smtClean="0">
                          <a:effectLst/>
                        </a:rPr>
                        <a:t>Death </a:t>
                      </a:r>
                      <a:r>
                        <a:rPr lang="en-US" sz="2600" u="none" strike="noStrike" dirty="0">
                          <a:effectLst/>
                        </a:rPr>
                        <a:t>the </a:t>
                      </a:r>
                      <a:r>
                        <a:rPr lang="en-US" sz="2600" u="none" strike="noStrike" dirty="0" smtClean="0">
                          <a:effectLst/>
                        </a:rPr>
                        <a:t>End </a:t>
                      </a:r>
                      <a:r>
                        <a:rPr lang="en-US" sz="2600" u="none" strike="noStrike" dirty="0">
                          <a:effectLst/>
                        </a:rPr>
                        <a:t>(or the </a:t>
                      </a:r>
                      <a:r>
                        <a:rPr lang="en-US" sz="2600" u="none" strike="noStrike" dirty="0" smtClean="0">
                          <a:effectLst/>
                        </a:rPr>
                        <a:t>Beginning</a:t>
                      </a:r>
                      <a:r>
                        <a:rPr lang="en-US" sz="2600" u="none" strike="noStrike" dirty="0">
                          <a:effectLst/>
                        </a:rPr>
                        <a:t>)?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5562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8851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1232</TotalTime>
  <Words>72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Study Plan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Study the Bible?</dc:title>
  <dc:creator>Susan and Mark Robnett</dc:creator>
  <cp:lastModifiedBy>Mark Robnett</cp:lastModifiedBy>
  <cp:revision>103</cp:revision>
  <cp:lastPrinted>2023-09-20T20:49:18Z</cp:lastPrinted>
  <dcterms:created xsi:type="dcterms:W3CDTF">2016-04-11T00:38:16Z</dcterms:created>
  <dcterms:modified xsi:type="dcterms:W3CDTF">2025-01-10T20:42:13Z</dcterms:modified>
</cp:coreProperties>
</file>