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82" r:id="rId4"/>
    <p:sldId id="278" r:id="rId5"/>
    <p:sldId id="280" r:id="rId6"/>
    <p:sldId id="27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67964" autoAdjust="0"/>
  </p:normalViewPr>
  <p:slideViewPr>
    <p:cSldViewPr snapToGrid="0">
      <p:cViewPr varScale="1">
        <p:scale>
          <a:sx n="82" d="100"/>
          <a:sy n="82" d="100"/>
        </p:scale>
        <p:origin x="1326" y="7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4ADB8-B503-4AED-8AB2-B97F944BE092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8CF97-47CC-4443-BEEB-ED85A9355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2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we began our study of the book of the Revelation, I asked you to try and get a better understanding of the true nature of God.  While reading Revelation, we often want to get more details about the future.  But for me, the greater value comes when I step back and look at the God who is in charge of every detail about the future.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8CF97-47CC-4443-BEEB-ED85A93552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55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created everything – but not everything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gives God the glory that He deserves.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8CF97-47CC-4443-BEEB-ED85A93552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7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gave Lucifer a place of great authority over the other angels in Heaven.  Lucifer was created blameless and perfect, but after a time, Lucifer became proud of his beauty and position and wanted to be “like the Most High.”</a:t>
            </a:r>
          </a:p>
          <a:p>
            <a:pPr hangingPunct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hangingPunct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is perfectly good.  But when a creature chooses to go their own way, they move away from His light into darkness,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choosing to be their own god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Lucifer was the first one to do this evil, an action for which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been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judged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be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condemned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Lucifer is also called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means “enemy, adversary, opponent, or accuser.”  Other angels followed Lucifer in his rebellion, and are now called demons. (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Peter 2:4)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91297-963C-41A2-AD41-1DEFD15B2C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27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now, you might be wondering if we were ever going to get into our study of the book of the Revelation.  OK – it’s now time to open and read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12:1,2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chapter begins with a woman (picture of Israel), pregnant and about to give birth.  Standing before her is an enormous red dragon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verse 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with seven heads (leaders), waiting to kill and eat the male child (Jesus).  But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verses 5,6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Jesus is taken away to heaven and Israel is supernaturally protected by God for 1260 days (3.5 years).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Satan (“I will be like God”), who claimed that He would be like God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Isaiah 14:14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finds himself fighting a battle with Michael (name = “who is like God?”) and the angels.  Defeated and angry, he is thrown down to earth, ready to bring disaster in his final hours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12:12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8CF97-47CC-4443-BEEB-ED85A93552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5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Indeed, the proclamation of woe upon the earth is well deserved: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while things on earth seem completely under the control of Satan, an angel from heaven speaks the truth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14:7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- the hour has come for God to pour out His judgment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15:7,8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judgment so severe that even the temple of God is off-limits during this period. 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8CF97-47CC-4443-BEEB-ED85A93552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46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these verses, consider two things that Satan does: he deceives people in the world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12:9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and he constantly accuses Christians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12:10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 According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Revelation 12:11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there are three elements to overcoming the devil: by the blood of Jesus, the word of our testimony, and loving Jesus more than our physical lives (Galatians 2:20).  Salvation, speaking, and surrender.  If you are concerned about overcoming the devil, ask yourself this question: what is my greatest love?  Who is really my true god?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8CF97-47CC-4443-BEEB-ED85A93552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1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7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7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1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1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6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2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9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7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5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9ACB1-4F28-4833-8C05-72DBB5BC9133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86EA7-174E-44DD-A25B-A0E029C5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9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303" y="923072"/>
            <a:ext cx="10352598" cy="182757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The Revelation of Jesus Christ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430" y="3380735"/>
            <a:ext cx="11078307" cy="2902834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Part </a:t>
            </a:r>
            <a:r>
              <a:rPr lang="en-US" sz="3600" b="1" u="sng" dirty="0" smtClean="0"/>
              <a:t>5 – “Satan”</a:t>
            </a:r>
          </a:p>
          <a:p>
            <a:endParaRPr lang="en-US" sz="3600" b="1" u="sng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“woe to the earth and the sea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, because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the devil has gone down to you!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He is filled with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fury, because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he knows that his time is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short.” (12:12)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7"/>
            <a:ext cx="10515600" cy="1135427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+mn-lt"/>
              </a:rPr>
              <a:t>Who is Satan?</a:t>
            </a:r>
            <a:endParaRPr lang="en-US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348154"/>
            <a:ext cx="10011510" cy="534572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600" dirty="0"/>
              <a:t>God created </a:t>
            </a:r>
            <a:r>
              <a:rPr lang="en-US" sz="3600" dirty="0" smtClean="0"/>
              <a:t>all angels</a:t>
            </a:r>
            <a:endParaRPr lang="en-US" sz="3600" dirty="0"/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b="1" dirty="0"/>
              <a:t>John 1:3 </a:t>
            </a:r>
            <a:r>
              <a:rPr lang="en-US" sz="3200" dirty="0"/>
              <a:t>– God made </a:t>
            </a:r>
            <a:r>
              <a:rPr lang="en-US" sz="3200" u="sng" dirty="0"/>
              <a:t>everything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b="1" dirty="0"/>
              <a:t>Psalm 103:20,21 </a:t>
            </a:r>
            <a:r>
              <a:rPr lang="en-US" sz="3200" dirty="0"/>
              <a:t>– servants and messengers </a:t>
            </a:r>
          </a:p>
          <a:p>
            <a:pPr>
              <a:spcAft>
                <a:spcPts val="1200"/>
              </a:spcAft>
            </a:pPr>
            <a:r>
              <a:rPr lang="en-US" sz="3600" dirty="0"/>
              <a:t>Not all </a:t>
            </a:r>
            <a:r>
              <a:rPr lang="en-US" sz="3600" dirty="0" smtClean="0"/>
              <a:t>angels </a:t>
            </a:r>
            <a:r>
              <a:rPr lang="en-US" sz="3600" dirty="0"/>
              <a:t>are the same</a:t>
            </a:r>
          </a:p>
          <a:p>
            <a:pPr>
              <a:spcAft>
                <a:spcPts val="1200"/>
              </a:spcAft>
            </a:pPr>
            <a:r>
              <a:rPr lang="en-US" sz="3600" dirty="0"/>
              <a:t>Lucifer, a powerful and beautiful angel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b="1" dirty="0"/>
              <a:t>Ezekiel 28:13-15  </a:t>
            </a:r>
            <a:r>
              <a:rPr lang="en-US" sz="3200" dirty="0"/>
              <a:t>– a guardian cherub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b="1" dirty="0"/>
              <a:t>Isaiah 14:12-14  </a:t>
            </a:r>
            <a:r>
              <a:rPr lang="en-US" sz="3200" dirty="0"/>
              <a:t>– “I will be like God”</a:t>
            </a:r>
          </a:p>
        </p:txBody>
      </p:sp>
    </p:spTree>
    <p:extLst>
      <p:ext uri="{BB962C8B-B14F-4D97-AF65-F5344CB8AC3E}">
        <p14:creationId xmlns:p14="http://schemas.microsoft.com/office/powerpoint/2010/main" val="424258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33540" y="1547036"/>
            <a:ext cx="10744199" cy="1200329"/>
            <a:chOff x="-76200" y="3810000"/>
            <a:chExt cx="9220199" cy="1200329"/>
          </a:xfrm>
        </p:grpSpPr>
        <p:sp>
          <p:nvSpPr>
            <p:cNvPr id="6" name="TextBox 5"/>
            <p:cNvSpPr txBox="1"/>
            <p:nvPr/>
          </p:nvSpPr>
          <p:spPr>
            <a:xfrm>
              <a:off x="-76200" y="3810000"/>
              <a:ext cx="355126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Moving away from the light of God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09636" y="3810000"/>
              <a:ext cx="323436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chemeClr val="bg1">
                      <a:lumMod val="95000"/>
                    </a:schemeClr>
                  </a:solidFill>
                </a:rPr>
                <a:t>Into the darkness of rebellion</a:t>
              </a: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2864525" y="4394945"/>
              <a:ext cx="2652762" cy="381000"/>
            </a:xfrm>
            <a:prstGeom prst="rightArrow">
              <a:avLst/>
            </a:prstGeom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33540" y="2847155"/>
            <a:ext cx="2743200" cy="1441483"/>
            <a:chOff x="-743132" y="3646899"/>
            <a:chExt cx="2743200" cy="1172600"/>
          </a:xfrm>
        </p:grpSpPr>
        <p:sp>
          <p:nvSpPr>
            <p:cNvPr id="3" name="TextBox 2"/>
            <p:cNvSpPr txBox="1"/>
            <p:nvPr/>
          </p:nvSpPr>
          <p:spPr>
            <a:xfrm>
              <a:off x="-743132" y="3646899"/>
              <a:ext cx="2743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latin typeface="Arial Black" panose="020B0A04020102020204" pitchFamily="34" charset="0"/>
                </a:rPr>
                <a:t>Lucifer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514532" y="4296279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“Morning Star”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229600" y="2847154"/>
            <a:ext cx="2743200" cy="1409866"/>
            <a:chOff x="6705600" y="2847154"/>
            <a:chExt cx="2743200" cy="1409866"/>
          </a:xfrm>
        </p:grpSpPr>
        <p:sp>
          <p:nvSpPr>
            <p:cNvPr id="7" name="TextBox 6"/>
            <p:cNvSpPr txBox="1"/>
            <p:nvPr/>
          </p:nvSpPr>
          <p:spPr>
            <a:xfrm>
              <a:off x="6705600" y="2847154"/>
              <a:ext cx="2743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Satan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7338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Enemy, Accuser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91400" y="4572001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“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I will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ascend to heaven”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91400" y="5024736"/>
            <a:ext cx="323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“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I will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raise my throne”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88114" y="5486401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“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I will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make myself like the Most High”</a:t>
            </a:r>
          </a:p>
        </p:txBody>
      </p:sp>
    </p:spTree>
    <p:extLst>
      <p:ext uri="{BB962C8B-B14F-4D97-AF65-F5344CB8AC3E}">
        <p14:creationId xmlns:p14="http://schemas.microsoft.com/office/powerpoint/2010/main" val="245403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875 -0.0027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5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214" y="212727"/>
            <a:ext cx="9149861" cy="1135427"/>
          </a:xfrm>
        </p:spPr>
        <p:txBody>
          <a:bodyPr>
            <a:noAutofit/>
          </a:bodyPr>
          <a:lstStyle/>
          <a:p>
            <a:pPr algn="ctr"/>
            <a:r>
              <a:rPr lang="en-US" b="1" u="sng" dirty="0" smtClean="0">
                <a:latin typeface="+mn-lt"/>
              </a:rPr>
              <a:t>Satan – the Great Red Dragon</a:t>
            </a:r>
            <a:br>
              <a:rPr lang="en-US" b="1" u="sng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(Revelation 12)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214" y="1559169"/>
            <a:ext cx="9530861" cy="5134708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v.1,2</a:t>
            </a:r>
            <a:r>
              <a:rPr lang="en-US" sz="3600" dirty="0" smtClean="0"/>
              <a:t>  A pregnant woman – a picture of Israel, mother of the Savior.</a:t>
            </a:r>
          </a:p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v.3,4,9</a:t>
            </a:r>
            <a:r>
              <a:rPr lang="en-US" sz="3600" dirty="0" smtClean="0"/>
              <a:t>  The dragon (Satan) tried to stop Jesus</a:t>
            </a:r>
          </a:p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v.7-9</a:t>
            </a:r>
            <a:r>
              <a:rPr lang="en-US" sz="3600" dirty="0" smtClean="0"/>
              <a:t>  Satan and demons already lost the battle </a:t>
            </a:r>
          </a:p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v.5,6</a:t>
            </a:r>
            <a:r>
              <a:rPr lang="en-US" sz="3600" dirty="0" smtClean="0"/>
              <a:t>  The Savior and Israel are protected by God</a:t>
            </a:r>
          </a:p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v.12</a:t>
            </a:r>
            <a:r>
              <a:rPr lang="en-US" sz="3600" dirty="0" smtClean="0"/>
              <a:t>  Satan is here and filled with anger</a:t>
            </a:r>
          </a:p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v.17</a:t>
            </a:r>
            <a:r>
              <a:rPr lang="en-US" sz="3600" dirty="0" smtClean="0"/>
              <a:t>  Satan’s main target – God’s children</a:t>
            </a:r>
          </a:p>
        </p:txBody>
      </p:sp>
    </p:spTree>
    <p:extLst>
      <p:ext uri="{BB962C8B-B14F-4D97-AF65-F5344CB8AC3E}">
        <p14:creationId xmlns:p14="http://schemas.microsoft.com/office/powerpoint/2010/main" val="136541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7"/>
            <a:ext cx="10515600" cy="1135427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+mn-lt"/>
              </a:rPr>
              <a:t>Satan’s Activity on Earth</a:t>
            </a:r>
            <a:endParaRPr lang="en-US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348154"/>
            <a:ext cx="10046677" cy="534572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 smtClean="0"/>
              <a:t>13:3</a:t>
            </a:r>
            <a:r>
              <a:rPr lang="en-US" sz="3200" dirty="0" smtClean="0"/>
              <a:t> </a:t>
            </a:r>
            <a:r>
              <a:rPr lang="en-US" sz="3200" dirty="0"/>
              <a:t>&gt; </a:t>
            </a:r>
            <a:r>
              <a:rPr lang="en-US" sz="3200" dirty="0" smtClean="0"/>
              <a:t>Satan empowers </a:t>
            </a:r>
            <a:r>
              <a:rPr lang="en-US" sz="3200" dirty="0"/>
              <a:t>a beast </a:t>
            </a:r>
            <a:r>
              <a:rPr lang="en-US" sz="3200" dirty="0" smtClean="0"/>
              <a:t>(the “antichrist” – a false </a:t>
            </a:r>
            <a:r>
              <a:rPr lang="en-US" sz="3200" dirty="0"/>
              <a:t>savior) to deceive the nations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/>
              <a:t>13:7</a:t>
            </a:r>
            <a:r>
              <a:rPr lang="en-US" sz="3200" dirty="0"/>
              <a:t> &gt; he is </a:t>
            </a:r>
            <a:r>
              <a:rPr lang="en-US" sz="3200" u="sng" dirty="0"/>
              <a:t>given</a:t>
            </a:r>
            <a:r>
              <a:rPr lang="en-US" sz="3200" dirty="0"/>
              <a:t> power to </a:t>
            </a:r>
            <a:r>
              <a:rPr lang="en-US" sz="3200" dirty="0" smtClean="0"/>
              <a:t>kill Christians </a:t>
            </a:r>
            <a:r>
              <a:rPr lang="en-US" sz="3200" dirty="0"/>
              <a:t>and rule </a:t>
            </a:r>
            <a:r>
              <a:rPr lang="en-US" sz="3200" dirty="0" smtClean="0"/>
              <a:t>nations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/>
              <a:t>13:8,13</a:t>
            </a:r>
            <a:r>
              <a:rPr lang="en-US" sz="3200" dirty="0"/>
              <a:t> &gt; </a:t>
            </a:r>
            <a:r>
              <a:rPr lang="en-US" sz="3200" dirty="0" smtClean="0"/>
              <a:t>all unbelievers will </a:t>
            </a:r>
            <a:r>
              <a:rPr lang="en-US" sz="3200" dirty="0"/>
              <a:t>worship him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/>
              <a:t>13:16-18</a:t>
            </a:r>
            <a:r>
              <a:rPr lang="en-US" sz="3200" dirty="0"/>
              <a:t> &gt; he controls all commerce and </a:t>
            </a:r>
            <a:r>
              <a:rPr lang="en-US" sz="3200" dirty="0" smtClean="0"/>
              <a:t>who </a:t>
            </a:r>
            <a:r>
              <a:rPr lang="en-US" sz="3200" dirty="0"/>
              <a:t>can buy and </a:t>
            </a:r>
            <a:r>
              <a:rPr lang="en-US" sz="3200" dirty="0" smtClean="0"/>
              <a:t>sell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/>
              <a:t>Meanwhile, in heaven…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 smtClean="0"/>
              <a:t>14:7  </a:t>
            </a:r>
            <a:r>
              <a:rPr lang="en-US" sz="3200" dirty="0" smtClean="0"/>
              <a:t>the </a:t>
            </a:r>
            <a:r>
              <a:rPr lang="en-US" sz="3200" dirty="0"/>
              <a:t>hour has come for God to pour out His </a:t>
            </a:r>
            <a:r>
              <a:rPr lang="en-US" sz="3200" dirty="0" smtClean="0"/>
              <a:t>judgment</a:t>
            </a:r>
          </a:p>
          <a:p>
            <a:pPr marL="0" indent="-4572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 smtClean="0"/>
              <a:t>15:7,8 </a:t>
            </a:r>
            <a:r>
              <a:rPr lang="en-US" sz="3200" dirty="0" smtClean="0"/>
              <a:t> </a:t>
            </a:r>
            <a:r>
              <a:rPr lang="en-US" sz="3200" dirty="0" smtClean="0"/>
              <a:t>God’s glory </a:t>
            </a:r>
            <a:r>
              <a:rPr lang="en-US" sz="3200" smtClean="0"/>
              <a:t>and power </a:t>
            </a:r>
            <a:r>
              <a:rPr lang="en-US" sz="3200" dirty="0" smtClean="0"/>
              <a:t>fill </a:t>
            </a:r>
            <a:r>
              <a:rPr lang="en-US" sz="3200" smtClean="0"/>
              <a:t>the temple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9369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7"/>
            <a:ext cx="8763000" cy="1135427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+mn-lt"/>
              </a:rPr>
              <a:t>Satan: the Deceiver and Accuser</a:t>
            </a:r>
            <a:endParaRPr lang="en-US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547446"/>
            <a:ext cx="10011510" cy="5146431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/>
              <a:t>Two </a:t>
            </a:r>
            <a:r>
              <a:rPr lang="en-US" sz="3200" dirty="0"/>
              <a:t>things that </a:t>
            </a:r>
            <a:r>
              <a:rPr lang="en-US" sz="3200" u="sng" dirty="0"/>
              <a:t>Satan does</a:t>
            </a:r>
            <a:r>
              <a:rPr lang="en-US" sz="3200" dirty="0"/>
              <a:t>: </a:t>
            </a:r>
            <a:endParaRPr lang="en-US" sz="3200" dirty="0" smtClean="0"/>
          </a:p>
          <a:p>
            <a:pPr marL="971550" lvl="1" indent="-51435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 smtClean="0"/>
              <a:t>deceives </a:t>
            </a:r>
            <a:r>
              <a:rPr lang="en-US" sz="2800" dirty="0"/>
              <a:t>people in the </a:t>
            </a:r>
            <a:r>
              <a:rPr lang="en-US" sz="2800" dirty="0" smtClean="0"/>
              <a:t>world (</a:t>
            </a:r>
            <a:r>
              <a:rPr lang="en-US" sz="2800" b="1" dirty="0" smtClean="0"/>
              <a:t>v.9</a:t>
            </a:r>
            <a:r>
              <a:rPr lang="en-US" sz="2800" dirty="0" smtClean="0"/>
              <a:t>)</a:t>
            </a:r>
          </a:p>
          <a:p>
            <a:pPr marL="971550" lvl="1" indent="-51435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 smtClean="0"/>
              <a:t>constantly </a:t>
            </a:r>
            <a:r>
              <a:rPr lang="en-US" sz="2800" dirty="0"/>
              <a:t>accuses </a:t>
            </a:r>
            <a:r>
              <a:rPr lang="en-US" sz="2800" dirty="0" smtClean="0"/>
              <a:t>Christians </a:t>
            </a:r>
            <a:r>
              <a:rPr lang="en-US" sz="2800" smtClean="0"/>
              <a:t>(</a:t>
            </a:r>
            <a:r>
              <a:rPr lang="en-US" sz="2800" b="1" smtClean="0"/>
              <a:t>v.10</a:t>
            </a:r>
            <a:r>
              <a:rPr lang="en-US" sz="2800" smtClean="0"/>
              <a:t>)</a:t>
            </a:r>
            <a:endParaRPr lang="en-US" sz="2800" dirty="0" smtClean="0"/>
          </a:p>
          <a:p>
            <a:pPr marL="457200" lvl="1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 smtClean="0"/>
          </a:p>
          <a:p>
            <a:pPr marL="0" indent="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/>
              <a:t>Two things for </a:t>
            </a:r>
            <a:r>
              <a:rPr lang="en-US" sz="3200" u="sng" dirty="0" smtClean="0"/>
              <a:t>overcoming Satan</a:t>
            </a:r>
            <a:r>
              <a:rPr lang="en-US" sz="3200" dirty="0" smtClean="0"/>
              <a:t> (</a:t>
            </a:r>
            <a:r>
              <a:rPr lang="en-US" sz="3200" b="1" dirty="0" smtClean="0"/>
              <a:t>v.11</a:t>
            </a:r>
            <a:r>
              <a:rPr lang="en-US" sz="3200" dirty="0" smtClean="0"/>
              <a:t>):</a:t>
            </a:r>
          </a:p>
          <a:p>
            <a:pPr marL="971550" lvl="1" indent="-51435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blood of </a:t>
            </a:r>
            <a:r>
              <a:rPr lang="en-US" sz="2800" dirty="0" smtClean="0"/>
              <a:t>Jesus</a:t>
            </a:r>
          </a:p>
          <a:p>
            <a:pPr marL="971550" lvl="1" indent="-51435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 smtClean="0"/>
              <a:t>a testimony that loves Jesus more than physical life</a:t>
            </a:r>
          </a:p>
        </p:txBody>
      </p:sp>
    </p:spTree>
    <p:extLst>
      <p:ext uri="{BB962C8B-B14F-4D97-AF65-F5344CB8AC3E}">
        <p14:creationId xmlns:p14="http://schemas.microsoft.com/office/powerpoint/2010/main" val="255388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415" y="470633"/>
            <a:ext cx="7473462" cy="1325563"/>
          </a:xfrm>
        </p:spPr>
        <p:txBody>
          <a:bodyPr/>
          <a:lstStyle/>
          <a:p>
            <a:r>
              <a:rPr lang="en-US" b="1" u="sng" dirty="0" smtClean="0"/>
              <a:t>“The Revelation of Jesus Christ”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3308" y="2505563"/>
            <a:ext cx="7426569" cy="220711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Today, what did you see revealed about Jesus Christ?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404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</TotalTime>
  <Words>929</Words>
  <Application>Microsoft Office PowerPoint</Application>
  <PresentationFormat>Widescreen</PresentationFormat>
  <Paragraphs>65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Office Theme</vt:lpstr>
      <vt:lpstr>The Revelation of Jesus Christ</vt:lpstr>
      <vt:lpstr>Who is Satan?</vt:lpstr>
      <vt:lpstr>PowerPoint Presentation</vt:lpstr>
      <vt:lpstr>Satan – the Great Red Dragon (Revelation 12)</vt:lpstr>
      <vt:lpstr>Satan’s Activity on Earth</vt:lpstr>
      <vt:lpstr>Satan: the Deceiver and Accuser</vt:lpstr>
      <vt:lpstr>“The Revelation of Jesus Christ”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Revelation of Jesus Christ</dc:title>
  <dc:creator>Mark Robnett</dc:creator>
  <cp:lastModifiedBy>Mark Robnett</cp:lastModifiedBy>
  <cp:revision>120</cp:revision>
  <dcterms:created xsi:type="dcterms:W3CDTF">2021-11-27T21:34:51Z</dcterms:created>
  <dcterms:modified xsi:type="dcterms:W3CDTF">2022-03-20T01:03:42Z</dcterms:modified>
</cp:coreProperties>
</file>