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4BDE-F19B-49AD-A292-627DD510053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4FC-4973-4CF4-872F-35756E2F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282312" cy="336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049" y="1"/>
            <a:ext cx="2020689" cy="336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526" y="1"/>
            <a:ext cx="2026804" cy="3363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1" y="3494598"/>
            <a:ext cx="2207112" cy="336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049" y="3480409"/>
            <a:ext cx="2138901" cy="337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175" y="3494598"/>
            <a:ext cx="2115360" cy="33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603" y="36233"/>
            <a:ext cx="2019631" cy="3341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6525"/>
            <a:ext cx="2402412" cy="3341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184" y="3516641"/>
            <a:ext cx="2013521" cy="3341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603" y="3506524"/>
            <a:ext cx="2010479" cy="3341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896" y="3516641"/>
            <a:ext cx="2038117" cy="335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98162" cy="337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184" y="0"/>
            <a:ext cx="2035353" cy="33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580211" cy="335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825" y="0"/>
            <a:ext cx="2012876" cy="335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482" y="0"/>
            <a:ext cx="2020912" cy="3338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825" y="3438939"/>
            <a:ext cx="2008701" cy="333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500" y="3438939"/>
            <a:ext cx="2044876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93343" cy="3358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289" y="0"/>
            <a:ext cx="2017917" cy="335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679" y="0"/>
            <a:ext cx="2020965" cy="335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222" y="1"/>
            <a:ext cx="1995777" cy="33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27950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005" y="0"/>
            <a:ext cx="2064902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542" y="1"/>
            <a:ext cx="2055192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68" y="3447049"/>
            <a:ext cx="2129556" cy="341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179" y="3447049"/>
            <a:ext cx="2103244" cy="3395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848" y="3447049"/>
            <a:ext cx="2116288" cy="34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Robnett</dc:creator>
  <cp:lastModifiedBy>Mark Robnett</cp:lastModifiedBy>
  <cp:revision>4</cp:revision>
  <dcterms:created xsi:type="dcterms:W3CDTF">2023-01-17T16:48:58Z</dcterms:created>
  <dcterms:modified xsi:type="dcterms:W3CDTF">2023-01-17T17:26:25Z</dcterms:modified>
</cp:coreProperties>
</file>